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102.xml" ContentType="application/vnd.openxmlformats-officedocument.presentationml.tags+xml"/>
  <Override PartName="/ppt/tags/tag103.xml" ContentType="application/vnd.openxmlformats-officedocument.presentationml.tags+xml"/>
  <Override PartName="/ppt/notesSlides/notesSlide1.xml" ContentType="application/vnd.openxmlformats-officedocument.presentationml.notesSlide+xml"/>
  <Override PartName="/ppt/tags/tag104.xml" ContentType="application/vnd.openxmlformats-officedocument.presentationml.tags+xml"/>
  <Override PartName="/ppt/notesSlides/notesSlide2.xml" ContentType="application/vnd.openxmlformats-officedocument.presentationml.notesSlide+xml"/>
  <Override PartName="/ppt/tags/tag105.xml" ContentType="application/vnd.openxmlformats-officedocument.presentationml.tags+xml"/>
  <Override PartName="/ppt/notesSlides/notesSlide3.xml" ContentType="application/vnd.openxmlformats-officedocument.presentationml.notesSlide+xml"/>
  <Override PartName="/ppt/tags/tag106.xml" ContentType="application/vnd.openxmlformats-officedocument.presentationml.tags+xml"/>
  <Override PartName="/ppt/notesSlides/notesSlide4.xml" ContentType="application/vnd.openxmlformats-officedocument.presentationml.notesSlide+xml"/>
  <Override PartName="/ppt/tags/tag107.xml" ContentType="application/vnd.openxmlformats-officedocument.presentationml.tags+xml"/>
  <Override PartName="/ppt/notesSlides/notesSlide5.xml" ContentType="application/vnd.openxmlformats-officedocument.presentationml.notesSlide+xml"/>
  <Override PartName="/ppt/tags/tag108.xml" ContentType="application/vnd.openxmlformats-officedocument.presentationml.tags+xml"/>
  <Override PartName="/ppt/notesSlides/notesSlide6.xml" ContentType="application/vnd.openxmlformats-officedocument.presentationml.notesSlide+xml"/>
  <Override PartName="/ppt/tags/tag109.xml" ContentType="application/vnd.openxmlformats-officedocument.presentationml.tags+xml"/>
  <Override PartName="/ppt/notesSlides/notesSlide7.xml" ContentType="application/vnd.openxmlformats-officedocument.presentationml.notesSlide+xml"/>
  <Override PartName="/ppt/tags/tag110.xml" ContentType="application/vnd.openxmlformats-officedocument.presentationml.tags+xml"/>
  <Override PartName="/ppt/notesSlides/notesSlide8.xml" ContentType="application/vnd.openxmlformats-officedocument.presentationml.notesSlide+xml"/>
  <Override PartName="/ppt/tags/tag111.xml" ContentType="application/vnd.openxmlformats-officedocument.presentationml.tags+xml"/>
  <Override PartName="/ppt/notesSlides/notesSlide9.xml" ContentType="application/vnd.openxmlformats-officedocument.presentationml.notesSlide+xml"/>
  <Override PartName="/ppt/tags/tag112.xml" ContentType="application/vnd.openxmlformats-officedocument.presentationml.tags+xml"/>
  <Override PartName="/ppt/notesSlides/notesSlide10.xml" ContentType="application/vnd.openxmlformats-officedocument.presentationml.notesSlide+xml"/>
  <Override PartName="/ppt/tags/tag113.xml" ContentType="application/vnd.openxmlformats-officedocument.presentationml.tags+xml"/>
  <Override PartName="/ppt/notesSlides/notesSlide11.xml" ContentType="application/vnd.openxmlformats-officedocument.presentationml.notesSlide+xml"/>
  <Override PartName="/ppt/tags/tag114.xml" ContentType="application/vnd.openxmlformats-officedocument.presentationml.tags+xml"/>
  <Override PartName="/ppt/notesSlides/notesSlide12.xml" ContentType="application/vnd.openxmlformats-officedocument.presentationml.notesSlide+xml"/>
  <Override PartName="/ppt/tags/tag115.xml" ContentType="application/vnd.openxmlformats-officedocument.presentationml.tags+xml"/>
  <Override PartName="/ppt/notesSlides/notesSlide13.xml" ContentType="application/vnd.openxmlformats-officedocument.presentationml.notesSlide+xml"/>
  <Override PartName="/ppt/tags/tag116.xml" ContentType="application/vnd.openxmlformats-officedocument.presentationml.tags+xml"/>
  <Override PartName="/ppt/notesSlides/notesSlide14.xml" ContentType="application/vnd.openxmlformats-officedocument.presentationml.notesSlide+xml"/>
  <Override PartName="/ppt/tags/tag117.xml" ContentType="application/vnd.openxmlformats-officedocument.presentationml.tags+xml"/>
  <Override PartName="/ppt/notesSlides/notesSlide15.xml" ContentType="application/vnd.openxmlformats-officedocument.presentationml.notesSlide+xml"/>
  <Override PartName="/ppt/comments/comment1.xml" ContentType="application/vnd.openxmlformats-officedocument.presentationml.comments+xml"/>
  <Override PartName="/ppt/tags/tag118.xml" ContentType="application/vnd.openxmlformats-officedocument.presentationml.tags+xml"/>
  <Override PartName="/ppt/notesSlides/notesSlide16.xml" ContentType="application/vnd.openxmlformats-officedocument.presentationml.notesSlide+xml"/>
  <Override PartName="/ppt/tags/tag119.xml" ContentType="application/vnd.openxmlformats-officedocument.presentationml.tags+xml"/>
  <Override PartName="/ppt/notesSlides/notesSlide17.xml" ContentType="application/vnd.openxmlformats-officedocument.presentationml.notesSlide+xml"/>
  <Override PartName="/ppt/tags/tag120.xml" ContentType="application/vnd.openxmlformats-officedocument.presentationml.tags+xml"/>
  <Override PartName="/ppt/notesSlides/notesSlide18.xml" ContentType="application/vnd.openxmlformats-officedocument.presentationml.notesSlide+xml"/>
  <Override PartName="/ppt/tags/tag121.xml" ContentType="application/vnd.openxmlformats-officedocument.presentationml.tags+xml"/>
  <Override PartName="/ppt/notesSlides/notesSlide19.xml" ContentType="application/vnd.openxmlformats-officedocument.presentationml.notesSlide+xml"/>
  <Override PartName="/ppt/tags/tag122.xml" ContentType="application/vnd.openxmlformats-officedocument.presentationml.tags+xml"/>
  <Override PartName="/ppt/notesSlides/notesSlide20.xml" ContentType="application/vnd.openxmlformats-officedocument.presentationml.notesSlide+xml"/>
  <Override PartName="/ppt/tags/tag123.xml" ContentType="application/vnd.openxmlformats-officedocument.presentationml.tags+xml"/>
  <Override PartName="/ppt/notesSlides/notesSlide21.xml" ContentType="application/vnd.openxmlformats-officedocument.presentationml.notesSlide+xml"/>
  <Override PartName="/ppt/tags/tag124.xml" ContentType="application/vnd.openxmlformats-officedocument.presentationml.tags+xml"/>
  <Override PartName="/ppt/notesSlides/notesSlide22.xml" ContentType="application/vnd.openxmlformats-officedocument.presentationml.notesSlide+xml"/>
  <Override PartName="/ppt/tags/tag125.xml" ContentType="application/vnd.openxmlformats-officedocument.presentationml.tags+xml"/>
  <Override PartName="/ppt/notesSlides/notesSlide23.xml" ContentType="application/vnd.openxmlformats-officedocument.presentationml.notesSlide+xml"/>
  <Override PartName="/ppt/tags/tag126.xml" ContentType="application/vnd.openxmlformats-officedocument.presentationml.tags+xml"/>
  <Override PartName="/ppt/notesSlides/notesSlide24.xml" ContentType="application/vnd.openxmlformats-officedocument.presentationml.notesSlide+xml"/>
  <Override PartName="/ppt/tags/tag127.xml" ContentType="application/vnd.openxmlformats-officedocument.presentationml.tags+xml"/>
  <Override PartName="/ppt/notesSlides/notesSlide25.xml" ContentType="application/vnd.openxmlformats-officedocument.presentationml.notesSlide+xml"/>
  <Override PartName="/ppt/tags/tag128.xml" ContentType="application/vnd.openxmlformats-officedocument.presentationml.tags+xml"/>
  <Override PartName="/ppt/notesSlides/notesSlide26.xml" ContentType="application/vnd.openxmlformats-officedocument.presentationml.notesSlide+xml"/>
  <Override PartName="/ppt/comments/comment2.xml" ContentType="application/vnd.openxmlformats-officedocument.presentationml.comments+xml"/>
  <Override PartName="/ppt/tags/tag129.xml" ContentType="application/vnd.openxmlformats-officedocument.presentationml.tags+xml"/>
  <Override PartName="/ppt/notesSlides/notesSlide27.xml" ContentType="application/vnd.openxmlformats-officedocument.presentationml.notesSlide+xml"/>
  <Override PartName="/ppt/tags/tag130.xml" ContentType="application/vnd.openxmlformats-officedocument.presentationml.tags+xml"/>
  <Override PartName="/ppt/notesSlides/notesSlide28.xml" ContentType="application/vnd.openxmlformats-officedocument.presentationml.notesSlide+xml"/>
  <Override PartName="/ppt/tags/tag131.xml" ContentType="application/vnd.openxmlformats-officedocument.presentationml.tags+xml"/>
  <Override PartName="/ppt/notesSlides/notesSlide29.xml" ContentType="application/vnd.openxmlformats-officedocument.presentationml.notesSlide+xml"/>
  <Override PartName="/ppt/tags/tag132.xml" ContentType="application/vnd.openxmlformats-officedocument.presentationml.tags+xml"/>
  <Override PartName="/ppt/notesSlides/notesSlide30.xml" ContentType="application/vnd.openxmlformats-officedocument.presentationml.notesSlide+xml"/>
  <Override PartName="/ppt/comments/comment3.xml" ContentType="application/vnd.openxmlformats-officedocument.presentationml.comments+xml"/>
  <Override PartName="/ppt/tags/tag133.xml" ContentType="application/vnd.openxmlformats-officedocument.presentationml.tags+xml"/>
  <Override PartName="/ppt/notesSlides/notesSlide31.xml" ContentType="application/vnd.openxmlformats-officedocument.presentationml.notesSlide+xml"/>
  <Override PartName="/ppt/tags/tag134.xml" ContentType="application/vnd.openxmlformats-officedocument.presentationml.tags+xml"/>
  <Override PartName="/ppt/notesSlides/notesSlide32.xml" ContentType="application/vnd.openxmlformats-officedocument.presentationml.notesSlide+xml"/>
  <Override PartName="/ppt/tags/tag135.xml" ContentType="application/vnd.openxmlformats-officedocument.presentationml.tags+xml"/>
  <Override PartName="/ppt/notesSlides/notesSlide33.xml" ContentType="application/vnd.openxmlformats-officedocument.presentationml.notesSlide+xml"/>
  <Override PartName="/ppt/tags/tag136.xml" ContentType="application/vnd.openxmlformats-officedocument.presentationml.tags+xml"/>
  <Override PartName="/ppt/notesSlides/notesSlide34.xml" ContentType="application/vnd.openxmlformats-officedocument.presentationml.notesSlide+xml"/>
  <Override PartName="/ppt/tags/tag137.xml" ContentType="application/vnd.openxmlformats-officedocument.presentationml.tags+xml"/>
  <Override PartName="/ppt/notesSlides/notesSlide35.xml" ContentType="application/vnd.openxmlformats-officedocument.presentationml.notesSlide+xml"/>
  <Override PartName="/ppt/tags/tag138.xml" ContentType="application/vnd.openxmlformats-officedocument.presentationml.tags+xml"/>
  <Override PartName="/ppt/notesSlides/notesSlide36.xml" ContentType="application/vnd.openxmlformats-officedocument.presentationml.notesSlide+xml"/>
  <Override PartName="/ppt/tags/tag139.xml" ContentType="application/vnd.openxmlformats-officedocument.presentationml.tags+xml"/>
  <Override PartName="/ppt/notesSlides/notesSlide37.xml" ContentType="application/vnd.openxmlformats-officedocument.presentationml.notesSlide+xml"/>
  <Override PartName="/ppt/tags/tag140.xml" ContentType="application/vnd.openxmlformats-officedocument.presentationml.tags+xml"/>
  <Override PartName="/ppt/notesSlides/notesSlide38.xml" ContentType="application/vnd.openxmlformats-officedocument.presentationml.notesSlide+xml"/>
  <Override PartName="/ppt/tags/tag141.xml" ContentType="application/vnd.openxmlformats-officedocument.presentationml.tags+xml"/>
  <Override PartName="/ppt/notesSlides/notesSlide39.xml" ContentType="application/vnd.openxmlformats-officedocument.presentationml.notesSlide+xml"/>
  <Override PartName="/ppt/tags/tag142.xml" ContentType="application/vnd.openxmlformats-officedocument.presentationml.tags+xml"/>
  <Override PartName="/ppt/notesSlides/notesSlide40.xml" ContentType="application/vnd.openxmlformats-officedocument.presentationml.notesSlide+xml"/>
  <Override PartName="/ppt/tags/tag143.xml" ContentType="application/vnd.openxmlformats-officedocument.presentationml.tags+xml"/>
  <Override PartName="/ppt/notesSlides/notesSlide41.xml" ContentType="application/vnd.openxmlformats-officedocument.presentationml.notesSlide+xml"/>
  <Override PartName="/ppt/tags/tag144.xml" ContentType="application/vnd.openxmlformats-officedocument.presentationml.tags+xml"/>
  <Override PartName="/ppt/notesSlides/notesSlide42.xml" ContentType="application/vnd.openxmlformats-officedocument.presentationml.notesSlide+xml"/>
  <Override PartName="/ppt/tags/tag145.xml" ContentType="application/vnd.openxmlformats-officedocument.presentationml.tags+xml"/>
  <Override PartName="/ppt/notesSlides/notesSlide43.xml" ContentType="application/vnd.openxmlformats-officedocument.presentationml.notesSlide+xml"/>
  <Override PartName="/ppt/comments/comment4.xml" ContentType="application/vnd.openxmlformats-officedocument.presentationml.comments+xml"/>
  <Override PartName="/ppt/tags/tag146.xml" ContentType="application/vnd.openxmlformats-officedocument.presentationml.tags+xml"/>
  <Override PartName="/ppt/notesSlides/notesSlide44.xml" ContentType="application/vnd.openxmlformats-officedocument.presentationml.notesSlide+xml"/>
  <Override PartName="/ppt/tags/tag147.xml" ContentType="application/vnd.openxmlformats-officedocument.presentationml.tags+xml"/>
  <Override PartName="/ppt/notesSlides/notesSlide45.xml" ContentType="application/vnd.openxmlformats-officedocument.presentationml.notesSlide+xml"/>
  <Override PartName="/ppt/tags/tag148.xml" ContentType="application/vnd.openxmlformats-officedocument.presentationml.tags+xml"/>
  <Override PartName="/ppt/notesSlides/notesSlide46.xml" ContentType="application/vnd.openxmlformats-officedocument.presentationml.notesSlide+xml"/>
  <Override PartName="/ppt/tags/tag149.xml" ContentType="application/vnd.openxmlformats-officedocument.presentationml.tags+xml"/>
  <Override PartName="/ppt/notesSlides/notesSlide47.xml" ContentType="application/vnd.openxmlformats-officedocument.presentationml.notesSlide+xml"/>
  <Override PartName="/ppt/tags/tag150.xml" ContentType="application/vnd.openxmlformats-officedocument.presentationml.tags+xml"/>
  <Override PartName="/ppt/notesSlides/notesSlide48.xml" ContentType="application/vnd.openxmlformats-officedocument.presentationml.notesSlide+xml"/>
  <Override PartName="/ppt/tags/tag151.xml" ContentType="application/vnd.openxmlformats-officedocument.presentationml.tags+xml"/>
  <Override PartName="/ppt/notesSlides/notesSlide49.xml" ContentType="application/vnd.openxmlformats-officedocument.presentationml.notesSlide+xml"/>
  <Override PartName="/ppt/tags/tag152.xml" ContentType="application/vnd.openxmlformats-officedocument.presentationml.tags+xml"/>
  <Override PartName="/ppt/notesSlides/notesSlide50.xml" ContentType="application/vnd.openxmlformats-officedocument.presentationml.notesSlide+xml"/>
  <Override PartName="/ppt/tags/tag153.xml" ContentType="application/vnd.openxmlformats-officedocument.presentationml.tags+xml"/>
  <Override PartName="/ppt/notesSlides/notesSlide51.xml" ContentType="application/vnd.openxmlformats-officedocument.presentationml.notesSlide+xml"/>
  <Override PartName="/ppt/tags/tag154.xml" ContentType="application/vnd.openxmlformats-officedocument.presentationml.tags+xml"/>
  <Override PartName="/ppt/notesSlides/notesSlide52.xml" ContentType="application/vnd.openxmlformats-officedocument.presentationml.notesSlide+xml"/>
  <Override PartName="/ppt/tags/tag155.xml" ContentType="application/vnd.openxmlformats-officedocument.presentationml.tags+xml"/>
  <Override PartName="/ppt/notesSlides/notesSlide53.xml" ContentType="application/vnd.openxmlformats-officedocument.presentationml.notesSlide+xml"/>
  <Override PartName="/ppt/tags/tag156.xml" ContentType="application/vnd.openxmlformats-officedocument.presentationml.tags+xml"/>
  <Override PartName="/ppt/notesSlides/notesSlide54.xml" ContentType="application/vnd.openxmlformats-officedocument.presentationml.notesSlide+xml"/>
  <Override PartName="/ppt/tags/tag157.xml" ContentType="application/vnd.openxmlformats-officedocument.presentationml.tags+xml"/>
  <Override PartName="/ppt/notesSlides/notesSlide55.xml" ContentType="application/vnd.openxmlformats-officedocument.presentationml.notesSlide+xml"/>
  <Override PartName="/ppt/tags/tag158.xml" ContentType="application/vnd.openxmlformats-officedocument.presentationml.tags+xml"/>
  <Override PartName="/ppt/notesSlides/notesSlide56.xml" ContentType="application/vnd.openxmlformats-officedocument.presentationml.notesSlide+xml"/>
  <Override PartName="/ppt/tags/tag159.xml" ContentType="application/vnd.openxmlformats-officedocument.presentationml.tags+xml"/>
  <Override PartName="/ppt/notesSlides/notesSlide57.xml" ContentType="application/vnd.openxmlformats-officedocument.presentationml.notesSlide+xml"/>
  <Override PartName="/ppt/tags/tag160.xml" ContentType="application/vnd.openxmlformats-officedocument.presentationml.tags+xml"/>
  <Override PartName="/ppt/notesSlides/notesSlide58.xml" ContentType="application/vnd.openxmlformats-officedocument.presentationml.notesSlide+xml"/>
  <Override PartName="/ppt/tags/tag161.xml" ContentType="application/vnd.openxmlformats-officedocument.presentationml.tags+xml"/>
  <Override PartName="/ppt/notesSlides/notesSlide59.xml" ContentType="application/vnd.openxmlformats-officedocument.presentationml.notesSlide+xml"/>
  <Override PartName="/ppt/tags/tag162.xml" ContentType="application/vnd.openxmlformats-officedocument.presentationml.tags+xml"/>
  <Override PartName="/ppt/notesSlides/notesSlide60.xml" ContentType="application/vnd.openxmlformats-officedocument.presentationml.notesSlide+xml"/>
  <Override PartName="/ppt/tags/tag163.xml" ContentType="application/vnd.openxmlformats-officedocument.presentationml.tags+xml"/>
  <Override PartName="/ppt/notesSlides/notesSlide61.xml" ContentType="application/vnd.openxmlformats-officedocument.presentationml.notesSlide+xml"/>
  <Override PartName="/ppt/tags/tag164.xml" ContentType="application/vnd.openxmlformats-officedocument.presentationml.tags+xml"/>
  <Override PartName="/ppt/notesSlides/notesSlide62.xml" ContentType="application/vnd.openxmlformats-officedocument.presentationml.notesSlide+xml"/>
  <Override PartName="/ppt/tags/tag165.xml" ContentType="application/vnd.openxmlformats-officedocument.presentationml.tags+xml"/>
  <Override PartName="/ppt/notesSlides/notesSlide63.xml" ContentType="application/vnd.openxmlformats-officedocument.presentationml.notesSlide+xml"/>
  <Override PartName="/ppt/tags/tag166.xml" ContentType="application/vnd.openxmlformats-officedocument.presentationml.tags+xml"/>
  <Override PartName="/ppt/notesSlides/notesSlide64.xml" ContentType="application/vnd.openxmlformats-officedocument.presentationml.notesSlide+xml"/>
  <Override PartName="/ppt/tags/tag167.xml" ContentType="application/vnd.openxmlformats-officedocument.presentationml.tags+xml"/>
  <Override PartName="/ppt/notesSlides/notesSlide65.xml" ContentType="application/vnd.openxmlformats-officedocument.presentationml.notesSlide+xml"/>
  <Override PartName="/ppt/tags/tag168.xml" ContentType="application/vnd.openxmlformats-officedocument.presentationml.tags+xml"/>
  <Override PartName="/ppt/notesSlides/notesSlide66.xml" ContentType="application/vnd.openxmlformats-officedocument.presentationml.notesSlide+xml"/>
  <Override PartName="/ppt/tags/tag169.xml" ContentType="application/vnd.openxmlformats-officedocument.presentationml.tags+xml"/>
  <Override PartName="/ppt/notesSlides/notesSlide67.xml" ContentType="application/vnd.openxmlformats-officedocument.presentationml.notesSlide+xml"/>
  <Override PartName="/ppt/tags/tag170.xml" ContentType="application/vnd.openxmlformats-officedocument.presentationml.tags+xml"/>
  <Override PartName="/ppt/notesSlides/notesSlide68.xml" ContentType="application/vnd.openxmlformats-officedocument.presentationml.notesSlide+xml"/>
  <Override PartName="/ppt/tags/tag171.xml" ContentType="application/vnd.openxmlformats-officedocument.presentationml.tags+xml"/>
  <Override PartName="/ppt/notesSlides/notesSlide69.xml" ContentType="application/vnd.openxmlformats-officedocument.presentationml.notesSlide+xml"/>
  <Override PartName="/ppt/tags/tag172.xml" ContentType="application/vnd.openxmlformats-officedocument.presentationml.tags+xml"/>
  <Override PartName="/ppt/notesSlides/notesSlide70.xml" ContentType="application/vnd.openxmlformats-officedocument.presentationml.notesSlide+xml"/>
  <Override PartName="/ppt/tags/tag173.xml" ContentType="application/vnd.openxmlformats-officedocument.presentationml.tags+xml"/>
  <Override PartName="/ppt/notesSlides/notesSlide71.xml" ContentType="application/vnd.openxmlformats-officedocument.presentationml.notesSlide+xml"/>
  <Override PartName="/ppt/tags/tag174.xml" ContentType="application/vnd.openxmlformats-officedocument.presentationml.tags+xml"/>
  <Override PartName="/ppt/notesSlides/notesSlide72.xml" ContentType="application/vnd.openxmlformats-officedocument.presentationml.notesSlide+xml"/>
  <Override PartName="/ppt/tags/tag175.xml" ContentType="application/vnd.openxmlformats-officedocument.presentationml.tags+xml"/>
  <Override PartName="/ppt/notesSlides/notesSlide73.xml" ContentType="application/vnd.openxmlformats-officedocument.presentationml.notesSlide+xml"/>
  <Override PartName="/ppt/tags/tag176.xml" ContentType="application/vnd.openxmlformats-officedocument.presentationml.tags+xml"/>
  <Override PartName="/ppt/notesSlides/notesSlide74.xml" ContentType="application/vnd.openxmlformats-officedocument.presentationml.notesSlide+xml"/>
  <Override PartName="/ppt/tags/tag177.xml" ContentType="application/vnd.openxmlformats-officedocument.presentationml.tags+xml"/>
  <Override PartName="/ppt/notesSlides/notesSlide75.xml" ContentType="application/vnd.openxmlformats-officedocument.presentationml.notesSlide+xml"/>
  <Override PartName="/ppt/tags/tag178.xml" ContentType="application/vnd.openxmlformats-officedocument.presentationml.tags+xml"/>
  <Override PartName="/ppt/notesSlides/notesSlide76.xml" ContentType="application/vnd.openxmlformats-officedocument.presentationml.notesSlide+xml"/>
  <Override PartName="/ppt/tags/tag179.xml" ContentType="application/vnd.openxmlformats-officedocument.presentationml.tags+xml"/>
  <Override PartName="/ppt/notesSlides/notesSlide77.xml" ContentType="application/vnd.openxmlformats-officedocument.presentationml.notesSlide+xml"/>
  <Override PartName="/ppt/comments/comment5.xml" ContentType="application/vnd.openxmlformats-officedocument.presentationml.comments+xml"/>
  <Override PartName="/ppt/tags/tag180.xml" ContentType="application/vnd.openxmlformats-officedocument.presentationml.tags+xml"/>
  <Override PartName="/ppt/notesSlides/notesSlide78.xml" ContentType="application/vnd.openxmlformats-officedocument.presentationml.notesSlide+xml"/>
  <Override PartName="/ppt/tags/tag181.xml" ContentType="application/vnd.openxmlformats-officedocument.presentationml.tags+xml"/>
  <Override PartName="/ppt/notesSlides/notesSlide79.xml" ContentType="application/vnd.openxmlformats-officedocument.presentationml.notesSlide+xml"/>
  <Override PartName="/ppt/comments/comment6.xml" ContentType="application/vnd.openxmlformats-officedocument.presentationml.comments+xml"/>
  <Override PartName="/ppt/tags/tag182.xml" ContentType="application/vnd.openxmlformats-officedocument.presentationml.tags+xml"/>
  <Override PartName="/ppt/notesSlides/notesSlide80.xml" ContentType="application/vnd.openxmlformats-officedocument.presentationml.notesSlide+xml"/>
  <Override PartName="/ppt/tags/tag183.xml" ContentType="application/vnd.openxmlformats-officedocument.presentationml.tags+xml"/>
  <Override PartName="/ppt/notesSlides/notesSlide81.xml" ContentType="application/vnd.openxmlformats-officedocument.presentationml.notesSlide+xml"/>
  <Override PartName="/ppt/comments/comment7.xml" ContentType="application/vnd.openxmlformats-officedocument.presentationml.comments+xml"/>
  <Override PartName="/ppt/tags/tag184.xml" ContentType="application/vnd.openxmlformats-officedocument.presentationml.tags+xml"/>
  <Override PartName="/ppt/notesSlides/notesSlide82.xml" ContentType="application/vnd.openxmlformats-officedocument.presentationml.notesSlide+xml"/>
  <Override PartName="/ppt/tags/tag185.xml" ContentType="application/vnd.openxmlformats-officedocument.presentationml.tags+xml"/>
  <Override PartName="/ppt/notesSlides/notesSlide83.xml" ContentType="application/vnd.openxmlformats-officedocument.presentationml.notesSlide+xml"/>
  <Override PartName="/ppt/tags/tag186.xml" ContentType="application/vnd.openxmlformats-officedocument.presentationml.tags+xml"/>
  <Override PartName="/ppt/notesSlides/notesSlide84.xml" ContentType="application/vnd.openxmlformats-officedocument.presentationml.notesSlide+xml"/>
  <Override PartName="/ppt/tags/tag187.xml" ContentType="application/vnd.openxmlformats-officedocument.presentationml.tags+xml"/>
  <Override PartName="/ppt/notesSlides/notesSlide85.xml" ContentType="application/vnd.openxmlformats-officedocument.presentationml.notesSlide+xml"/>
  <Override PartName="/ppt/tags/tag188.xml" ContentType="application/vnd.openxmlformats-officedocument.presentationml.tags+xml"/>
  <Override PartName="/ppt/notesSlides/notesSlide86.xml" ContentType="application/vnd.openxmlformats-officedocument.presentationml.notesSlide+xml"/>
  <Override PartName="/ppt/tags/tag189.xml" ContentType="application/vnd.openxmlformats-officedocument.presentationml.tags+xml"/>
  <Override PartName="/ppt/notesSlides/notesSlide87.xml" ContentType="application/vnd.openxmlformats-officedocument.presentationml.notesSlide+xml"/>
  <Override PartName="/ppt/tags/tag190.xml" ContentType="application/vnd.openxmlformats-officedocument.presentationml.tags+xml"/>
  <Override PartName="/ppt/notesSlides/notesSlide88.xml" ContentType="application/vnd.openxmlformats-officedocument.presentationml.notesSlide+xml"/>
  <Override PartName="/ppt/tags/tag191.xml" ContentType="application/vnd.openxmlformats-officedocument.presentationml.tags+xml"/>
  <Override PartName="/ppt/notesSlides/notesSlide89.xml" ContentType="application/vnd.openxmlformats-officedocument.presentationml.notesSlide+xml"/>
  <Override PartName="/ppt/tags/tag192.xml" ContentType="application/vnd.openxmlformats-officedocument.presentationml.tags+xml"/>
  <Override PartName="/ppt/notesSlides/notesSlide90.xml" ContentType="application/vnd.openxmlformats-officedocument.presentationml.notesSlide+xml"/>
  <Override PartName="/ppt/tags/tag193.xml" ContentType="application/vnd.openxmlformats-officedocument.presentationml.tags+xml"/>
  <Override PartName="/ppt/notesSlides/notesSlide91.xml" ContentType="application/vnd.openxmlformats-officedocument.presentationml.notesSlide+xml"/>
  <Override PartName="/ppt/tags/tag194.xml" ContentType="application/vnd.openxmlformats-officedocument.presentationml.tags+xml"/>
  <Override PartName="/ppt/notesSlides/notesSlide92.xml" ContentType="application/vnd.openxmlformats-officedocument.presentationml.notesSlide+xml"/>
  <Override PartName="/ppt/tags/tag195.xml" ContentType="application/vnd.openxmlformats-officedocument.presentationml.tags+xml"/>
  <Override PartName="/ppt/notesSlides/notesSlide93.xml" ContentType="application/vnd.openxmlformats-officedocument.presentationml.notesSlide+xml"/>
  <Override PartName="/ppt/tags/tag196.xml" ContentType="application/vnd.openxmlformats-officedocument.presentationml.tags+xml"/>
  <Override PartName="/ppt/notesSlides/notesSlide94.xml" ContentType="application/vnd.openxmlformats-officedocument.presentationml.notesSlide+xml"/>
  <Override PartName="/ppt/comments/comment8.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9" r:id="rId1"/>
    <p:sldMasterId id="2147484041" r:id="rId2"/>
    <p:sldMasterId id="2147483672" r:id="rId3"/>
    <p:sldMasterId id="2147483860" r:id="rId4"/>
    <p:sldMasterId id="2147483797" r:id="rId5"/>
    <p:sldMasterId id="2147484028" r:id="rId6"/>
  </p:sldMasterIdLst>
  <p:notesMasterIdLst>
    <p:notesMasterId r:id="rId101"/>
  </p:notesMasterIdLst>
  <p:handoutMasterIdLst>
    <p:handoutMasterId r:id="rId102"/>
  </p:handoutMasterIdLst>
  <p:sldIdLst>
    <p:sldId id="424" r:id="rId7"/>
    <p:sldId id="429" r:id="rId8"/>
    <p:sldId id="425" r:id="rId9"/>
    <p:sldId id="428" r:id="rId10"/>
    <p:sldId id="430" r:id="rId11"/>
    <p:sldId id="431" r:id="rId12"/>
    <p:sldId id="432" r:id="rId13"/>
    <p:sldId id="434" r:id="rId14"/>
    <p:sldId id="435" r:id="rId15"/>
    <p:sldId id="436" r:id="rId16"/>
    <p:sldId id="437" r:id="rId17"/>
    <p:sldId id="438" r:id="rId18"/>
    <p:sldId id="439" r:id="rId19"/>
    <p:sldId id="441" r:id="rId20"/>
    <p:sldId id="442" r:id="rId21"/>
    <p:sldId id="443" r:id="rId22"/>
    <p:sldId id="444" r:id="rId23"/>
    <p:sldId id="445" r:id="rId24"/>
    <p:sldId id="446" r:id="rId25"/>
    <p:sldId id="447" r:id="rId26"/>
    <p:sldId id="448" r:id="rId27"/>
    <p:sldId id="449" r:id="rId28"/>
    <p:sldId id="450" r:id="rId29"/>
    <p:sldId id="451" r:id="rId30"/>
    <p:sldId id="454" r:id="rId31"/>
    <p:sldId id="455" r:id="rId32"/>
    <p:sldId id="452" r:id="rId33"/>
    <p:sldId id="456" r:id="rId34"/>
    <p:sldId id="505" r:id="rId35"/>
    <p:sldId id="506" r:id="rId36"/>
    <p:sldId id="459" r:id="rId37"/>
    <p:sldId id="460" r:id="rId38"/>
    <p:sldId id="461" r:id="rId39"/>
    <p:sldId id="462" r:id="rId40"/>
    <p:sldId id="464" r:id="rId41"/>
    <p:sldId id="465" r:id="rId42"/>
    <p:sldId id="466" r:id="rId43"/>
    <p:sldId id="467" r:id="rId44"/>
    <p:sldId id="468" r:id="rId45"/>
    <p:sldId id="469" r:id="rId46"/>
    <p:sldId id="507" r:id="rId47"/>
    <p:sldId id="475" r:id="rId48"/>
    <p:sldId id="470" r:id="rId49"/>
    <p:sldId id="471" r:id="rId50"/>
    <p:sldId id="472" r:id="rId51"/>
    <p:sldId id="473" r:id="rId52"/>
    <p:sldId id="474" r:id="rId53"/>
    <p:sldId id="426" r:id="rId54"/>
    <p:sldId id="476" r:id="rId55"/>
    <p:sldId id="477" r:id="rId56"/>
    <p:sldId id="478" r:id="rId57"/>
    <p:sldId id="480" r:id="rId58"/>
    <p:sldId id="481" r:id="rId59"/>
    <p:sldId id="529" r:id="rId60"/>
    <p:sldId id="482" r:id="rId61"/>
    <p:sldId id="479" r:id="rId62"/>
    <p:sldId id="484" r:id="rId63"/>
    <p:sldId id="530" r:id="rId64"/>
    <p:sldId id="485" r:id="rId65"/>
    <p:sldId id="486" r:id="rId66"/>
    <p:sldId id="488" r:id="rId67"/>
    <p:sldId id="490" r:id="rId68"/>
    <p:sldId id="491" r:id="rId69"/>
    <p:sldId id="492" r:id="rId70"/>
    <p:sldId id="493" r:id="rId71"/>
    <p:sldId id="494" r:id="rId72"/>
    <p:sldId id="499" r:id="rId73"/>
    <p:sldId id="500" r:id="rId74"/>
    <p:sldId id="501" r:id="rId75"/>
    <p:sldId id="502" r:id="rId76"/>
    <p:sldId id="503" r:id="rId77"/>
    <p:sldId id="504" r:id="rId78"/>
    <p:sldId id="508" r:id="rId79"/>
    <p:sldId id="509" r:id="rId80"/>
    <p:sldId id="510" r:id="rId81"/>
    <p:sldId id="511" r:id="rId82"/>
    <p:sldId id="512" r:id="rId83"/>
    <p:sldId id="513" r:id="rId84"/>
    <p:sldId id="514" r:id="rId85"/>
    <p:sldId id="515" r:id="rId86"/>
    <p:sldId id="516" r:id="rId87"/>
    <p:sldId id="517" r:id="rId88"/>
    <p:sldId id="518" r:id="rId89"/>
    <p:sldId id="519" r:id="rId90"/>
    <p:sldId id="520" r:id="rId91"/>
    <p:sldId id="521" r:id="rId92"/>
    <p:sldId id="522" r:id="rId93"/>
    <p:sldId id="523" r:id="rId94"/>
    <p:sldId id="524" r:id="rId95"/>
    <p:sldId id="525" r:id="rId96"/>
    <p:sldId id="526" r:id="rId97"/>
    <p:sldId id="527" r:id="rId98"/>
    <p:sldId id="528" r:id="rId99"/>
    <p:sldId id="427" r:id="rId100"/>
  </p:sldIdLst>
  <p:sldSz cx="9144000" cy="6858000" type="screen4x3"/>
  <p:notesSz cx="6858000" cy="9144000"/>
  <p:custDataLst>
    <p:tags r:id="rId103"/>
  </p:custDataLst>
  <p:defaultTextStyle>
    <a:defPPr>
      <a:defRPr lang="en-US"/>
    </a:defPPr>
    <a:lvl1pPr marL="0" algn="l" defTabSz="457138" rtl="0" eaLnBrk="1" latinLnBrk="0" hangingPunct="1">
      <a:defRPr sz="1799" kern="1200">
        <a:solidFill>
          <a:schemeClr val="tx1"/>
        </a:solidFill>
        <a:latin typeface="+mn-lt"/>
        <a:ea typeface="+mn-ea"/>
        <a:cs typeface="+mn-cs"/>
      </a:defRPr>
    </a:lvl1pPr>
    <a:lvl2pPr marL="457138" algn="l" defTabSz="457138" rtl="0" eaLnBrk="1" latinLnBrk="0" hangingPunct="1">
      <a:defRPr sz="1799" kern="1200">
        <a:solidFill>
          <a:schemeClr val="tx1"/>
        </a:solidFill>
        <a:latin typeface="+mn-lt"/>
        <a:ea typeface="+mn-ea"/>
        <a:cs typeface="+mn-cs"/>
      </a:defRPr>
    </a:lvl2pPr>
    <a:lvl3pPr marL="914278" algn="l" defTabSz="457138" rtl="0" eaLnBrk="1" latinLnBrk="0" hangingPunct="1">
      <a:defRPr sz="1799" kern="1200">
        <a:solidFill>
          <a:schemeClr val="tx1"/>
        </a:solidFill>
        <a:latin typeface="+mn-lt"/>
        <a:ea typeface="+mn-ea"/>
        <a:cs typeface="+mn-cs"/>
      </a:defRPr>
    </a:lvl3pPr>
    <a:lvl4pPr marL="1371417" algn="l" defTabSz="457138" rtl="0" eaLnBrk="1" latinLnBrk="0" hangingPunct="1">
      <a:defRPr sz="1799" kern="1200">
        <a:solidFill>
          <a:schemeClr val="tx1"/>
        </a:solidFill>
        <a:latin typeface="+mn-lt"/>
        <a:ea typeface="+mn-ea"/>
        <a:cs typeface="+mn-cs"/>
      </a:defRPr>
    </a:lvl4pPr>
    <a:lvl5pPr marL="1828556" algn="l" defTabSz="457138" rtl="0" eaLnBrk="1" latinLnBrk="0" hangingPunct="1">
      <a:defRPr sz="1799" kern="1200">
        <a:solidFill>
          <a:schemeClr val="tx1"/>
        </a:solidFill>
        <a:latin typeface="+mn-lt"/>
        <a:ea typeface="+mn-ea"/>
        <a:cs typeface="+mn-cs"/>
      </a:defRPr>
    </a:lvl5pPr>
    <a:lvl6pPr marL="2285695" algn="l" defTabSz="457138" rtl="0" eaLnBrk="1" latinLnBrk="0" hangingPunct="1">
      <a:defRPr sz="1799" kern="1200">
        <a:solidFill>
          <a:schemeClr val="tx1"/>
        </a:solidFill>
        <a:latin typeface="+mn-lt"/>
        <a:ea typeface="+mn-ea"/>
        <a:cs typeface="+mn-cs"/>
      </a:defRPr>
    </a:lvl6pPr>
    <a:lvl7pPr marL="2742834" algn="l" defTabSz="457138" rtl="0" eaLnBrk="1" latinLnBrk="0" hangingPunct="1">
      <a:defRPr sz="1799" kern="1200">
        <a:solidFill>
          <a:schemeClr val="tx1"/>
        </a:solidFill>
        <a:latin typeface="+mn-lt"/>
        <a:ea typeface="+mn-ea"/>
        <a:cs typeface="+mn-cs"/>
      </a:defRPr>
    </a:lvl7pPr>
    <a:lvl8pPr marL="3199973" algn="l" defTabSz="457138" rtl="0" eaLnBrk="1" latinLnBrk="0" hangingPunct="1">
      <a:defRPr sz="1799" kern="1200">
        <a:solidFill>
          <a:schemeClr val="tx1"/>
        </a:solidFill>
        <a:latin typeface="+mn-lt"/>
        <a:ea typeface="+mn-ea"/>
        <a:cs typeface="+mn-cs"/>
      </a:defRPr>
    </a:lvl8pPr>
    <a:lvl9pPr marL="3657113" algn="l" defTabSz="457138"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648" userDrawn="1">
          <p15:clr>
            <a:srgbClr val="A4A3A4"/>
          </p15:clr>
        </p15:guide>
        <p15:guide id="3" orient="horz" pos="3792" userDrawn="1">
          <p15:clr>
            <a:srgbClr val="A4A3A4"/>
          </p15:clr>
        </p15:guide>
        <p15:guide id="4" pos="2880" userDrawn="1">
          <p15:clr>
            <a:srgbClr val="A4A3A4"/>
          </p15:clr>
        </p15:guide>
        <p15:guide id="5" pos="1488" userDrawn="1">
          <p15:clr>
            <a:srgbClr val="A4A3A4"/>
          </p15:clr>
        </p15:guide>
        <p15:guide id="6" orient="horz" pos="504" userDrawn="1">
          <p15:clr>
            <a:srgbClr val="A4A3A4"/>
          </p15:clr>
        </p15:guide>
        <p15:guide id="7" pos="2976" userDrawn="1">
          <p15:clr>
            <a:srgbClr val="A4A3A4"/>
          </p15:clr>
        </p15:guide>
        <p15:guide id="8" orient="horz" pos="552"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ly Hovis" initials="SH" lastIdx="32" clrIdx="0">
    <p:extLst/>
  </p:cmAuthor>
  <p:cmAuthor id="2" name="Celeste Duke" initials="CD" lastIdx="17" clrIdx="1">
    <p:extLst>
      <p:ext uri="{19B8F6BF-5375-455C-9EA6-DF929625EA0E}">
        <p15:presenceInfo xmlns:p15="http://schemas.microsoft.com/office/powerpoint/2012/main" xmlns="" userId="S-1-5-21-484763869-706699826-682003330-5383" providerId="AD"/>
      </p:ext>
    </p:extLst>
  </p:cmAuthor>
  <p:cmAuthor id="3" name="Rebecca Maclachlan" initials="RM" lastIdx="3" clrIdx="2">
    <p:extLst>
      <p:ext uri="{19B8F6BF-5375-455C-9EA6-DF929625EA0E}">
        <p15:presenceInfo xmlns:p15="http://schemas.microsoft.com/office/powerpoint/2012/main" xmlns="" userId="S-1-5-21-484763869-706699826-682003330-11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8282"/>
    <a:srgbClr val="0086B3"/>
    <a:srgbClr val="333333"/>
    <a:srgbClr val="595959"/>
    <a:srgbClr val="D9D9D9"/>
    <a:srgbClr val="A6A6A6"/>
    <a:srgbClr val="2F528F"/>
    <a:srgbClr val="BFBFBF"/>
    <a:srgbClr val="5A5A5A"/>
    <a:srgbClr val="D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98" autoAdjust="0"/>
    <p:restoredTop sz="95718" autoAdjust="0"/>
  </p:normalViewPr>
  <p:slideViewPr>
    <p:cSldViewPr snapToGrid="0" snapToObjects="1">
      <p:cViewPr>
        <p:scale>
          <a:sx n="100" d="100"/>
          <a:sy n="100" d="100"/>
        </p:scale>
        <p:origin x="1416" y="48"/>
      </p:cViewPr>
      <p:guideLst>
        <p:guide orient="horz" pos="3792"/>
        <p:guide orient="horz" pos="504"/>
        <p:guide orient="horz" pos="552"/>
        <p:guide pos="648"/>
        <p:guide pos="2880"/>
        <p:guide pos="1488"/>
        <p:guide pos="2976"/>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5592"/>
    </p:cViewPr>
  </p:sorterViewPr>
  <p:notesViewPr>
    <p:cSldViewPr snapToGrid="0" snapToObjects="1">
      <p:cViewPr>
        <p:scale>
          <a:sx n="150" d="100"/>
          <a:sy n="150" d="100"/>
        </p:scale>
        <p:origin x="1770" y="-14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07" Type="http://schemas.openxmlformats.org/officeDocument/2006/relationships/theme" Target="theme/theme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tags" Target="tags/tag1.xml"/><Relationship Id="rId108"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8-09-19T11:56:24.969" idx="2">
    <p:pos x="10" y="10"/>
    <p:text>SH: Might add a transitional phrase to the notes on this slide to help ease into the next slides: "Let's take a closer look at these types of situations, plus a few more.</p:text>
    <p:extLst>
      <p:ext uri="{C676402C-5697-4E1C-873F-D02D1690AC5C}">
        <p15:threadingInfo xmlns:p15="http://schemas.microsoft.com/office/powerpoint/2012/main" xmlns="" timeZoneBias="240"/>
      </p:ext>
    </p:extLst>
  </p:cm>
  <p:cm authorId="3" dt="2018-09-19T11:56:59.032" idx="3">
    <p:pos x="10" y="146"/>
    <p:text>Have to check elearning as well.</p:text>
    <p:extLst>
      <p:ext uri="{C676402C-5697-4E1C-873F-D02D1690AC5C}">
        <p15:threadingInfo xmlns:p15="http://schemas.microsoft.com/office/powerpoint/2012/main" xmlns="" timeZoneBias="240">
          <p15:parentCm authorId="3" idx="2"/>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8-09-18T09:16:50.472" idx="12">
    <p:pos x="146" y="146"/>
    <p:text>The feedback doesn't show up at the bottom of the screen like it does in other KC questions</p:text>
    <p:extLst>
      <p:ext uri="{C676402C-5697-4E1C-873F-D02D1690AC5C}">
        <p15:threadingInfo xmlns:p15="http://schemas.microsoft.com/office/powerpoint/2012/main" xmlns=""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8-09-18T09:17:21.729" idx="13">
    <p:pos x="10" y="10"/>
    <p:text>The feedback doesn't show up at the bottom of the screen like it does in other KC questions</p:text>
    <p:extLst>
      <p:ext uri="{C676402C-5697-4E1C-873F-D02D1690AC5C}">
        <p15:threadingInfo xmlns:p15="http://schemas.microsoft.com/office/powerpoint/2012/main" xmlns=""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8-09-18T09:17:30.314" idx="14">
    <p:pos x="10" y="10"/>
    <p:text>The feedback doesn't show up at the bottom of the screen like it does in other KC questions</p:text>
    <p:extLst>
      <p:ext uri="{C676402C-5697-4E1C-873F-D02D1690AC5C}">
        <p15:threadingInfo xmlns:p15="http://schemas.microsoft.com/office/powerpoint/2012/main" xmlns=""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18-09-18T09:15:59.829" idx="8">
    <p:pos x="10" y="10"/>
    <p:text>The feedback doesn't show up at the bottom of the screen like it does in the first question of the KC</p:text>
    <p:extLst>
      <p:ext uri="{C676402C-5697-4E1C-873F-D02D1690AC5C}">
        <p15:threadingInfo xmlns:p15="http://schemas.microsoft.com/office/powerpoint/2012/main" xmlns=""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18-09-18T09:16:21.823" idx="9">
    <p:pos x="10" y="10"/>
    <p:text>The feedback doesn't show up at the bottom of the screen like it does in the first question of the KC</p:text>
    <p:extLst>
      <p:ext uri="{C676402C-5697-4E1C-873F-D02D1690AC5C}">
        <p15:threadingInfo xmlns:p15="http://schemas.microsoft.com/office/powerpoint/2012/main" xmlns=""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18-09-18T09:16:28.895" idx="10">
    <p:pos x="10" y="10"/>
    <p:text>The feedback doesn't show up at the bottom of the screen like it does in the first question of the KC</p:text>
    <p:extLst>
      <p:ext uri="{C676402C-5697-4E1C-873F-D02D1690AC5C}">
        <p15:threadingInfo xmlns:p15="http://schemas.microsoft.com/office/powerpoint/2012/main" xmlns=""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3" dt="2018-09-19T11:55:01.435" idx="1">
    <p:pos x="10" y="10"/>
    <p:text>SH: Does the closing text in the Notes require modification for the ILT?</p:text>
    <p:extLst>
      <p:ext uri="{C676402C-5697-4E1C-873F-D02D1690AC5C}">
        <p15:threadingInfo xmlns:p15="http://schemas.microsoft.com/office/powerpoint/2012/main" xmlns="" timeZoneBias="240"/>
      </p:ext>
    </p:extLst>
  </p:cm>
</p:cmLst>
</file>

<file path=ppt/handoutMasters/_rels/handoutMaster1.xml.rels><?xml version="1.0" encoding="UTF-8" standalone="yes"?>
<Relationships xmlns="http://schemas.openxmlformats.org/package/2006/relationships"><Relationship Id="rId2" Type="http://schemas.openxmlformats.org/officeDocument/2006/relationships/tags" Target="../tags/tag102.xml"/><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4D48B1-FDA7-464D-9CFB-A7F2DEE021A6}" type="datetimeFigureOut">
              <a:rPr lang="en-US" smtClean="0"/>
              <a:pPr/>
              <a:t>2/16/2019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00F95C-42EE-46F9-B428-D448A43F9A45}" type="slidenum">
              <a:rPr lang="en-US" smtClean="0"/>
              <a:pPr/>
              <a:t>‹#›</a:t>
            </a:fld>
            <a:endParaRPr lang="en-US"/>
          </a:p>
        </p:txBody>
      </p:sp>
    </p:spTree>
    <p:custDataLst>
      <p:tags r:id="rId2"/>
    </p:custDataLst>
    <p:extLst>
      <p:ext uri="{BB962C8B-B14F-4D97-AF65-F5344CB8AC3E}">
        <p14:creationId xmlns:p14="http://schemas.microsoft.com/office/powerpoint/2010/main" val="3009723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Notes Placeholder 9">
            <a:extLst>
              <a:ext uri="{FF2B5EF4-FFF2-40B4-BE49-F238E27FC236}">
                <a16:creationId xmlns:a16="http://schemas.microsoft.com/office/drawing/2014/main" xmlns="" id="{DA125027-1DCA-45CC-8F81-C3900252E601}"/>
              </a:ext>
            </a:extLst>
          </p:cNvPr>
          <p:cNvSpPr>
            <a:spLocks noGrp="1"/>
          </p:cNvSpPr>
          <p:nvPr>
            <p:ph type="body" sz="quarter" idx="3"/>
          </p:nvPr>
        </p:nvSpPr>
        <p:spPr>
          <a:xfrm>
            <a:off x="1371600" y="4400549"/>
            <a:ext cx="4114800" cy="3567794"/>
          </a:xfrm>
          <a:prstGeom prst="rect">
            <a:avLst/>
          </a:prstGeom>
        </p:spPr>
        <p:txBody>
          <a:bodyPr vert="horz" lIns="91440" tIns="45720" rIns="91440" bIns="45720" rtlCol="0"/>
          <a:lstStyle/>
          <a:p>
            <a:pPr>
              <a:spcBef>
                <a:spcPts val="600"/>
              </a:spcBef>
            </a:pPr>
            <a:r>
              <a:rPr lang="en-US" sz="1000" dirty="0">
                <a:latin typeface="Century Gothic" panose="020B0502020202020204" pitchFamily="34" charset="0"/>
                <a:ea typeface="Open Sans" panose="020B0606030504020204" pitchFamily="34" charset="0"/>
                <a:cs typeface="Open Sans" panose="020B0606030504020204" pitchFamily="34" charset="0"/>
              </a:rPr>
              <a:t>Click to edit Master text styles</a:t>
            </a:r>
          </a:p>
          <a:p>
            <a:pPr lvl="1">
              <a:spcBef>
                <a:spcPts val="600"/>
              </a:spcBef>
            </a:pPr>
            <a:r>
              <a:rPr lang="en-US" sz="1000" dirty="0">
                <a:latin typeface="Century Gothic" panose="020B0502020202020204" pitchFamily="34" charset="0"/>
                <a:ea typeface="Open Sans" panose="020B0606030504020204" pitchFamily="34" charset="0"/>
                <a:cs typeface="Open Sans" panose="020B0606030504020204" pitchFamily="34" charset="0"/>
              </a:rPr>
              <a:t>Text here</a:t>
            </a:r>
          </a:p>
          <a:p>
            <a:pPr lvl="2">
              <a:spcBef>
                <a:spcPts val="600"/>
              </a:spcBef>
            </a:pPr>
            <a:r>
              <a:rPr lang="en-US" sz="1000" dirty="0">
                <a:latin typeface="Century Gothic" panose="020B0502020202020204" pitchFamily="34" charset="0"/>
                <a:ea typeface="Open Sans" panose="020B0606030504020204" pitchFamily="34" charset="0"/>
                <a:cs typeface="Open Sans" panose="020B0606030504020204" pitchFamily="34" charset="0"/>
              </a:rPr>
              <a:t>Text here</a:t>
            </a:r>
          </a:p>
        </p:txBody>
      </p:sp>
      <p:sp>
        <p:nvSpPr>
          <p:cNvPr id="11" name="Slide Image Placeholder 10">
            <a:extLst>
              <a:ext uri="{FF2B5EF4-FFF2-40B4-BE49-F238E27FC236}">
                <a16:creationId xmlns:a16="http://schemas.microsoft.com/office/drawing/2014/main" xmlns="" id="{403778AE-FAF7-4ED6-91DC-C658A8A49B5A}"/>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3836411397"/>
      </p:ext>
    </p:extLst>
  </p:cSld>
  <p:clrMap bg1="lt1" tx1="dk1" bg2="lt2" tx2="dk2" accent1="accent1" accent2="accent2" accent3="accent3" accent4="accent4" accent5="accent5" accent6="accent6" hlink="hlink" folHlink="folHlink"/>
  <p:notesStyle>
    <a:lvl1pPr marL="0" indent="0" algn="l" defTabSz="914278" rtl="0" eaLnBrk="1" latinLnBrk="0" hangingPunct="1">
      <a:spcBef>
        <a:spcPts val="400"/>
      </a:spcBef>
      <a:buFontTx/>
      <a:buNone/>
      <a:defRPr sz="1000" b="0" kern="1200">
        <a:solidFill>
          <a:schemeClr val="tx1"/>
        </a:solidFill>
        <a:latin typeface="+mn-lt"/>
        <a:ea typeface="+mn-ea"/>
        <a:cs typeface="+mn-cs"/>
      </a:defRPr>
    </a:lvl1pPr>
    <a:lvl2pPr marL="114285" indent="-114285" algn="l" defTabSz="914278" rtl="0" eaLnBrk="1" latinLnBrk="0" hangingPunct="1">
      <a:spcBef>
        <a:spcPts val="400"/>
      </a:spcBef>
      <a:buFont typeface="Arial" panose="020B0604020202020204" pitchFamily="34" charset="0"/>
      <a:buChar char="•"/>
      <a:tabLst>
        <a:tab pos="346028" algn="l"/>
      </a:tabLst>
      <a:defRPr sz="1000" kern="1200">
        <a:solidFill>
          <a:schemeClr val="tx1"/>
        </a:solidFill>
        <a:latin typeface="+mn-lt"/>
        <a:ea typeface="+mn-ea"/>
        <a:cs typeface="+mn-cs"/>
      </a:defRPr>
    </a:lvl2pPr>
    <a:lvl3pPr marL="114285" indent="171427" algn="l" defTabSz="914278" rtl="0" eaLnBrk="1" latinLnBrk="0" hangingPunct="1">
      <a:spcBef>
        <a:spcPts val="400"/>
      </a:spcBef>
      <a:buFont typeface="Century Gothic" panose="020B0502020202020204" pitchFamily="34" charset="0"/>
      <a:buChar char="―"/>
      <a:defRPr sz="1000" kern="1200">
        <a:solidFill>
          <a:schemeClr val="tx1"/>
        </a:solidFill>
        <a:latin typeface="+mn-lt"/>
        <a:ea typeface="+mn-ea"/>
        <a:cs typeface="+mn-cs"/>
      </a:defRPr>
    </a:lvl3pPr>
    <a:lvl4pPr marL="1371417" algn="l" defTabSz="914278" rtl="0" eaLnBrk="1" latinLnBrk="0" hangingPunct="1">
      <a:defRPr sz="1200" kern="1200">
        <a:solidFill>
          <a:schemeClr val="tx1"/>
        </a:solidFill>
        <a:latin typeface="+mn-lt"/>
        <a:ea typeface="+mn-ea"/>
        <a:cs typeface="+mn-cs"/>
      </a:defRPr>
    </a:lvl4pPr>
    <a:lvl5pPr marL="1828556" algn="l" defTabSz="914278" rtl="0" eaLnBrk="1" latinLnBrk="0" hangingPunct="1">
      <a:defRPr sz="1200" kern="1200">
        <a:solidFill>
          <a:schemeClr val="tx1"/>
        </a:solidFill>
        <a:latin typeface="+mn-lt"/>
        <a:ea typeface="+mn-ea"/>
        <a:cs typeface="+mn-cs"/>
      </a:defRPr>
    </a:lvl5pPr>
    <a:lvl6pPr marL="2285695" algn="l" defTabSz="914278" rtl="0" eaLnBrk="1" latinLnBrk="0" hangingPunct="1">
      <a:defRPr sz="1200" kern="1200">
        <a:solidFill>
          <a:schemeClr val="tx1"/>
        </a:solidFill>
        <a:latin typeface="+mn-lt"/>
        <a:ea typeface="+mn-ea"/>
        <a:cs typeface="+mn-cs"/>
      </a:defRPr>
    </a:lvl6pPr>
    <a:lvl7pPr marL="2742834" algn="l" defTabSz="914278" rtl="0" eaLnBrk="1" latinLnBrk="0" hangingPunct="1">
      <a:defRPr sz="1200" kern="1200">
        <a:solidFill>
          <a:schemeClr val="tx1"/>
        </a:solidFill>
        <a:latin typeface="+mn-lt"/>
        <a:ea typeface="+mn-ea"/>
        <a:cs typeface="+mn-cs"/>
      </a:defRPr>
    </a:lvl7pPr>
    <a:lvl8pPr marL="3199973" algn="l" defTabSz="914278" rtl="0" eaLnBrk="1" latinLnBrk="0" hangingPunct="1">
      <a:defRPr sz="1200" kern="1200">
        <a:solidFill>
          <a:schemeClr val="tx1"/>
        </a:solidFill>
        <a:latin typeface="+mn-lt"/>
        <a:ea typeface="+mn-ea"/>
        <a:cs typeface="+mn-cs"/>
      </a:defRPr>
    </a:lvl8pPr>
    <a:lvl9pPr marL="3657113" algn="l" defTabSz="9142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78" rtl="0" eaLnBrk="1" fontAlgn="auto" latinLnBrk="0" hangingPunct="1">
              <a:lnSpc>
                <a:spcPct val="100000"/>
              </a:lnSpc>
              <a:spcBef>
                <a:spcPts val="400"/>
              </a:spcBef>
              <a:spcAft>
                <a:spcPts val="0"/>
              </a:spcAft>
              <a:buClrTx/>
              <a:buSzTx/>
              <a:buFontTx/>
              <a:buNone/>
              <a:tabLst/>
              <a:defRPr/>
            </a:pPr>
            <a:r>
              <a:rPr lang="en-US" sz="1000" b="1" kern="1200" dirty="0">
                <a:solidFill>
                  <a:schemeClr val="tx1"/>
                </a:solidFill>
                <a:effectLst/>
                <a:latin typeface="+mn-lt"/>
                <a:ea typeface="+mn-ea"/>
                <a:cs typeface="+mn-cs"/>
              </a:rPr>
              <a:t>NOTE TO TRAINER: </a:t>
            </a:r>
            <a:r>
              <a:rPr lang="en-US" sz="1000" b="0" i="1" kern="1200" dirty="0">
                <a:solidFill>
                  <a:schemeClr val="tx1"/>
                </a:solidFill>
                <a:effectLst/>
                <a:latin typeface="+mn-lt"/>
                <a:ea typeface="+mn-ea"/>
                <a:cs typeface="+mn-cs"/>
              </a:rPr>
              <a:t>When appropriate, you should inform learners about applicable local and state law as well as relevant company policies. Also, consider handing out written copies of those policies to learners and where to access them. </a:t>
            </a:r>
          </a:p>
          <a:p>
            <a:endParaRPr lang="en-US" dirty="0"/>
          </a:p>
        </p:txBody>
      </p:sp>
    </p:spTree>
    <p:extLst>
      <p:ext uri="{BB962C8B-B14F-4D97-AF65-F5344CB8AC3E}">
        <p14:creationId xmlns:p14="http://schemas.microsoft.com/office/powerpoint/2010/main" val="2007607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Here are the reasons it’s important for you to know about the FLSA:</a:t>
            </a:r>
          </a:p>
          <a:p>
            <a:pPr lvl="1"/>
            <a:r>
              <a:rPr lang="en-US" b="0" kern="1200" dirty="0">
                <a:solidFill>
                  <a:schemeClr val="tx1"/>
                </a:solidFill>
                <a:latin typeface="+mn-lt"/>
                <a:ea typeface="+mn-ea"/>
                <a:cs typeface="+mn-cs"/>
              </a:rPr>
              <a:t>We want you to be able to deal effectively with wage and hour issues governed by the FLSA because they are critical to the efficient operation of the organization.</a:t>
            </a:r>
          </a:p>
          <a:p>
            <a:pPr lvl="1"/>
            <a:r>
              <a:rPr lang="en-US" b="0" kern="1200" dirty="0">
                <a:solidFill>
                  <a:schemeClr val="tx1"/>
                </a:solidFill>
                <a:latin typeface="+mn-lt"/>
                <a:ea typeface="+mn-ea"/>
                <a:cs typeface="+mn-cs"/>
              </a:rPr>
              <a:t>We also realize that the law is complicated, and determinations about such things as exemptions may be difficult to make.</a:t>
            </a:r>
          </a:p>
          <a:p>
            <a:pPr lvl="1"/>
            <a:r>
              <a:rPr lang="en-US" b="0" kern="1200" dirty="0">
                <a:solidFill>
                  <a:schemeClr val="tx1"/>
                </a:solidFill>
                <a:latin typeface="+mn-lt"/>
                <a:ea typeface="+mn-ea"/>
                <a:cs typeface="+mn-cs"/>
              </a:rPr>
              <a:t>In addition, because the law affects important pay issues such as overtime, we must be sure that we are following the requirements of the law and treating our employees fairly when it comes to their compensation.</a:t>
            </a:r>
          </a:p>
          <a:p>
            <a:pPr lvl="1"/>
            <a:r>
              <a:rPr lang="en-US" b="0" kern="1200" dirty="0">
                <a:solidFill>
                  <a:schemeClr val="tx1"/>
                </a:solidFill>
                <a:latin typeface="+mn-lt"/>
                <a:ea typeface="+mn-ea"/>
                <a:cs typeface="+mn-cs"/>
              </a:rPr>
              <a:t>Finally, you play an important role in FLSA compliance. Without your efforts, it would be impossible to properly comply with the law.</a:t>
            </a:r>
          </a:p>
        </p:txBody>
      </p:sp>
    </p:spTree>
    <p:extLst>
      <p:ext uri="{BB962C8B-B14F-4D97-AF65-F5344CB8AC3E}">
        <p14:creationId xmlns:p14="http://schemas.microsoft.com/office/powerpoint/2010/main" val="1306860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The first thing you need to know about the FLSA is that its provisions only apply to some employees.</a:t>
            </a:r>
          </a:p>
          <a:p>
            <a:pPr lvl="1"/>
            <a:r>
              <a:rPr lang="en-US" b="0" kern="1200" dirty="0">
                <a:solidFill>
                  <a:schemeClr val="tx1"/>
                </a:solidFill>
                <a:latin typeface="+mn-lt"/>
                <a:ea typeface="+mn-ea"/>
                <a:cs typeface="+mn-cs"/>
              </a:rPr>
              <a:t>Nonexempt employees are covered by the FLSA’s minimum wage and overtime provisions. Nonexempt employees are usually considered as those who are paid on an hourly basis, regardless of the hourly rate paid; however, there are some exceptions, such as highly skilled workers in the computer field.</a:t>
            </a:r>
          </a:p>
          <a:p>
            <a:pPr lvl="1"/>
            <a:r>
              <a:rPr lang="en-US" b="0" kern="1200" dirty="0">
                <a:solidFill>
                  <a:schemeClr val="tx1"/>
                </a:solidFill>
                <a:latin typeface="+mn-lt"/>
                <a:ea typeface="+mn-ea"/>
                <a:cs typeface="+mn-cs"/>
              </a:rPr>
              <a:t>Exempt employees are not covered by the overtime provisions of the FLSA. Exemptions are based on job duties and responsibilities, as well as minimum salary. We’ll talk more about exempt employees later in the session.</a:t>
            </a:r>
          </a:p>
        </p:txBody>
      </p:sp>
    </p:spTree>
    <p:extLst>
      <p:ext uri="{BB962C8B-B14F-4D97-AF65-F5344CB8AC3E}">
        <p14:creationId xmlns:p14="http://schemas.microsoft.com/office/powerpoint/2010/main" val="1786840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Minimum wage is one of the FLSA’s key requirements. Here are the provisions:</a:t>
            </a:r>
          </a:p>
          <a:p>
            <a:pPr lvl="1"/>
            <a:r>
              <a:rPr lang="en-US" dirty="0"/>
              <a:t>The minimum wage requirement applies to all nonexempt employees.</a:t>
            </a:r>
          </a:p>
          <a:p>
            <a:pPr lvl="1"/>
            <a:r>
              <a:rPr lang="en-US" dirty="0"/>
              <a:t>However, FLSA minimum wage requirements are superseded by state or local laws that are more favorable to employees. Therefore, when a state’s minimum wage is higher than the federal minimum wage, employers are obligated to pay the higher rate.</a:t>
            </a:r>
          </a:p>
          <a:p>
            <a:pPr lvl="1"/>
            <a:r>
              <a:rPr lang="en-US" dirty="0">
                <a:solidFill>
                  <a:srgbClr val="333333"/>
                </a:solidFill>
              </a:rPr>
              <a:t>You</a:t>
            </a:r>
            <a:r>
              <a:rPr lang="en-US" dirty="0"/>
              <a:t> must post notices outlining federal minimum wage and overtime requirements in prominent places so that employees can see them as they enter and leave the workplace. You can obtain posters at no cost from the U.S. Department of Labor, Wage and Hour Division.</a:t>
            </a:r>
          </a:p>
          <a:p>
            <a:r>
              <a:rPr lang="en-US" dirty="0"/>
              <a:t>Make sure you know the amount of your state’s minimum wage.</a:t>
            </a:r>
          </a:p>
        </p:txBody>
      </p:sp>
    </p:spTree>
    <p:extLst>
      <p:ext uri="{BB962C8B-B14F-4D97-AF65-F5344CB8AC3E}">
        <p14:creationId xmlns:p14="http://schemas.microsoft.com/office/powerpoint/2010/main" val="1699103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The FLSA also requires equal pay for equal work, and this requirement applies to all employees, exempt and nonexempt.</a:t>
            </a:r>
          </a:p>
          <a:p>
            <a:pPr lvl="1"/>
            <a:r>
              <a:rPr lang="en-US" b="0" kern="1200" dirty="0">
                <a:solidFill>
                  <a:schemeClr val="tx1"/>
                </a:solidFill>
                <a:latin typeface="+mn-lt"/>
                <a:ea typeface="+mn-ea"/>
                <a:cs typeface="+mn-cs"/>
              </a:rPr>
              <a:t>Employers must ensure that male and female employees are paid equal wages for performing substantially equal jobs under the federal Equal Pay Act. </a:t>
            </a:r>
          </a:p>
          <a:p>
            <a:pPr lvl="1"/>
            <a:r>
              <a:rPr lang="en-US" b="0" kern="1200" dirty="0">
                <a:solidFill>
                  <a:schemeClr val="tx1"/>
                </a:solidFill>
                <a:latin typeface="+mn-lt"/>
                <a:ea typeface="+mn-ea"/>
                <a:cs typeface="+mn-cs"/>
              </a:rPr>
              <a:t>If two jobs require equal skill, effort, and responsibility and are performed under similar working conditions, they are considered equal for the purposes of determining wages.</a:t>
            </a:r>
          </a:p>
          <a:p>
            <a:pPr lvl="1"/>
            <a:r>
              <a:rPr lang="en-US" b="0" kern="1200" dirty="0">
                <a:solidFill>
                  <a:schemeClr val="tx1"/>
                </a:solidFill>
                <a:latin typeface="+mn-lt"/>
                <a:ea typeface="+mn-ea"/>
                <a:cs typeface="+mn-cs"/>
              </a:rPr>
              <a:t>Pay differentials based primarily on gender are prohibited by the Equal Pay Act. Minor differences in the degree of skill required or in job responsibilities cannot be used to justify a pay differential between male and female employees.</a:t>
            </a:r>
          </a:p>
          <a:p>
            <a:pPr lvl="1"/>
            <a:r>
              <a:rPr lang="en-US" b="0" kern="1200" dirty="0">
                <a:solidFill>
                  <a:schemeClr val="tx1"/>
                </a:solidFill>
                <a:latin typeface="+mn-lt"/>
                <a:ea typeface="+mn-ea"/>
                <a:cs typeface="+mn-cs"/>
              </a:rPr>
              <a:t>Pay differentials within a job classification, however, are permitted if they are justified by: (1) a merit system, (2) a seniority system, (3) a system based on quality or quantity of production, or (4) any factor other than gender. Factors other than gender could include jobs in the same classification performed in different physical locations or under substantially different working conditions.</a:t>
            </a:r>
          </a:p>
        </p:txBody>
      </p:sp>
    </p:spTree>
    <p:extLst>
      <p:ext uri="{BB962C8B-B14F-4D97-AF65-F5344CB8AC3E}">
        <p14:creationId xmlns:p14="http://schemas.microsoft.com/office/powerpoint/2010/main" val="3519706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Here are the reasons it’s important for you to know about the FLSA:</a:t>
            </a:r>
          </a:p>
          <a:p>
            <a:pPr lvl="1"/>
            <a:r>
              <a:rPr lang="en-US" b="0" kern="1200" dirty="0">
                <a:solidFill>
                  <a:schemeClr val="tx1"/>
                </a:solidFill>
                <a:latin typeface="+mn-lt"/>
                <a:ea typeface="+mn-ea"/>
                <a:cs typeface="+mn-cs"/>
              </a:rPr>
              <a:t>We want you to be able to deal effectively with wage and hour issues governed by the FLSA because they are critical to the efficient operation of the organization.</a:t>
            </a:r>
          </a:p>
          <a:p>
            <a:pPr lvl="1"/>
            <a:r>
              <a:rPr lang="en-US" b="0" kern="1200" dirty="0">
                <a:solidFill>
                  <a:schemeClr val="tx1"/>
                </a:solidFill>
                <a:latin typeface="+mn-lt"/>
                <a:ea typeface="+mn-ea"/>
                <a:cs typeface="+mn-cs"/>
              </a:rPr>
              <a:t>We also realize that the law is complicated, and determinations about such things as exemptions may be difficult to make.</a:t>
            </a:r>
          </a:p>
          <a:p>
            <a:pPr lvl="1"/>
            <a:r>
              <a:rPr lang="en-US" b="0" kern="1200" dirty="0">
                <a:solidFill>
                  <a:schemeClr val="tx1"/>
                </a:solidFill>
                <a:latin typeface="+mn-lt"/>
                <a:ea typeface="+mn-ea"/>
                <a:cs typeface="+mn-cs"/>
              </a:rPr>
              <a:t>In addition, because the law affects important pay issues such as overtime, we must be sure that we are following the requirements of the law and treating our employees fairly when it comes to their compensation.</a:t>
            </a:r>
          </a:p>
          <a:p>
            <a:pPr lvl="1"/>
            <a:r>
              <a:rPr lang="en-US" b="0" kern="1200" dirty="0">
                <a:solidFill>
                  <a:schemeClr val="tx1"/>
                </a:solidFill>
                <a:latin typeface="+mn-lt"/>
                <a:ea typeface="+mn-ea"/>
                <a:cs typeface="+mn-cs"/>
              </a:rPr>
              <a:t>Finally, you play an important role in FLSA compliance. Without your efforts, it would be impossible to properly comply with the law.</a:t>
            </a:r>
          </a:p>
        </p:txBody>
      </p:sp>
    </p:spTree>
    <p:extLst>
      <p:ext uri="{BB962C8B-B14F-4D97-AF65-F5344CB8AC3E}">
        <p14:creationId xmlns:p14="http://schemas.microsoft.com/office/powerpoint/2010/main" val="2299262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In general, “hours worked” includes all time an employee must be on duty, on the employer’s premises, or at any other prescribed place of work. So, you must be mindful of waiting time, on-call time, and travel time.</a:t>
            </a:r>
          </a:p>
        </p:txBody>
      </p:sp>
    </p:spTree>
    <p:extLst>
      <p:ext uri="{BB962C8B-B14F-4D97-AF65-F5344CB8AC3E}">
        <p14:creationId xmlns:p14="http://schemas.microsoft.com/office/powerpoint/2010/main" val="2599561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Time spent waiting to work is often compensable under the FLSA. For example, the time an employee spends talking to coworkers while waiting for his or her machine to be fixed must be counted as work time. But if employees are completely relieved of duty for a period of time that is long enough for them to use the time effectively for their own purposes, such time need not be counted as work time.</a:t>
            </a:r>
          </a:p>
        </p:txBody>
      </p:sp>
    </p:spTree>
    <p:extLst>
      <p:ext uri="{BB962C8B-B14F-4D97-AF65-F5344CB8AC3E}">
        <p14:creationId xmlns:p14="http://schemas.microsoft.com/office/powerpoint/2010/main" val="2941156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The criterion for evaluating on-call time is similar to that of waiting time. Generally, on-call time must be counted as work time only when the employee is required to remain on the employer’s premises or when the employee is at home but the time is so restricted that the employee cannot use it effectively. For instance, just because an employee is required to wear a beeper does not necessarily mean that on-call time is work time.</a:t>
            </a:r>
          </a:p>
        </p:txBody>
      </p:sp>
    </p:spTree>
    <p:extLst>
      <p:ext uri="{BB962C8B-B14F-4D97-AF65-F5344CB8AC3E}">
        <p14:creationId xmlns:p14="http://schemas.microsoft.com/office/powerpoint/2010/main" val="2686421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Work-related travel time is counted as work time. When travel during normal work hours is part of the principal job activity or when travel is necessary from jobsite to jobsite, it is work time. And although commuting time is normally not counted as work time, there are exceptions.</a:t>
            </a:r>
          </a:p>
        </p:txBody>
      </p:sp>
    </p:spTree>
    <p:extLst>
      <p:ext uri="{BB962C8B-B14F-4D97-AF65-F5344CB8AC3E}">
        <p14:creationId xmlns:p14="http://schemas.microsoft.com/office/powerpoint/2010/main" val="1780014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Furthermore, the time between split shifts is not counted as work time if employees are entirely free to use this time for their own purposes.</a:t>
            </a:r>
          </a:p>
        </p:txBody>
      </p:sp>
    </p:spTree>
    <p:extLst>
      <p:ext uri="{BB962C8B-B14F-4D97-AF65-F5344CB8AC3E}">
        <p14:creationId xmlns:p14="http://schemas.microsoft.com/office/powerpoint/2010/main" val="2147841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71600" y="4400548"/>
            <a:ext cx="4114800" cy="4586697"/>
          </a:xfrm>
        </p:spPr>
        <p:txBody>
          <a:bodyPr/>
          <a:lstStyle/>
          <a:p>
            <a:r>
              <a:rPr lang="en-US" dirty="0"/>
              <a:t>Welcome to BLR training. </a:t>
            </a:r>
          </a:p>
          <a:p>
            <a:r>
              <a:rPr lang="en-US" dirty="0"/>
              <a:t>In this session, we’ll look at the requirements of the Fair Labor Standards Act, also known as the FLSA, or the wage and hour law.</a:t>
            </a:r>
          </a:p>
          <a:p>
            <a:r>
              <a:rPr lang="en-US" dirty="0"/>
              <a:t>The FLSA is a federal law that regulates minimum wage, overtime, equal pay, and child labor.</a:t>
            </a:r>
          </a:p>
          <a:p>
            <a:r>
              <a:rPr lang="en-US" dirty="0"/>
              <a:t>Although you may not be directly responsible for administering the provisions of the FLSA, you need to understand its basic requirements and how they affect you and your employees.</a:t>
            </a:r>
          </a:p>
        </p:txBody>
      </p:sp>
    </p:spTree>
    <p:extLst>
      <p:ext uri="{BB962C8B-B14F-4D97-AF65-F5344CB8AC3E}">
        <p14:creationId xmlns:p14="http://schemas.microsoft.com/office/powerpoint/2010/main" val="216243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Time spent in training, lectures, and meetings outside of work is counted as work time if we require attendance at these sessions. But if an employee attends courses or training sessions after hours on his or her own initiative, the time is not counted as work time even if the courses are related to the job.</a:t>
            </a:r>
          </a:p>
        </p:txBody>
      </p:sp>
    </p:spTree>
    <p:extLst>
      <p:ext uri="{BB962C8B-B14F-4D97-AF65-F5344CB8AC3E}">
        <p14:creationId xmlns:p14="http://schemas.microsoft.com/office/powerpoint/2010/main" val="4111213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The FLSA does not require vacation, holiday, severance, sick pay, or premium pay for holiday and weekend work. Therefore, holidays, vacation days, and sick days are not counted as hours worked. And unless there is an agreement to the contrary, we have no obligation to pay minimum wage or overtime for such time.</a:t>
            </a:r>
          </a:p>
        </p:txBody>
      </p:sp>
    </p:spTree>
    <p:extLst>
      <p:ext uri="{BB962C8B-B14F-4D97-AF65-F5344CB8AC3E}">
        <p14:creationId xmlns:p14="http://schemas.microsoft.com/office/powerpoint/2010/main" val="1615312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The time an employee spends waiting for and receiving medical attention in the workplace or at our direction during normal working hours on days when the employee is working must be counted as work time.</a:t>
            </a:r>
          </a:p>
        </p:txBody>
      </p:sp>
    </p:spTree>
    <p:extLst>
      <p:ext uri="{BB962C8B-B14F-4D97-AF65-F5344CB8AC3E}">
        <p14:creationId xmlns:p14="http://schemas.microsoft.com/office/powerpoint/2010/main" val="40040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Finally, there is no requirement under the FLSA to pay employees who report to work but are unable to work because of some unusual condition at the workplace—for example, if the power is out for a few hours.</a:t>
            </a:r>
          </a:p>
          <a:p>
            <a:r>
              <a:rPr lang="en-US" sz="1000" b="0" kern="1200" dirty="0">
                <a:solidFill>
                  <a:schemeClr val="tx1"/>
                </a:solidFill>
                <a:latin typeface="+mn-lt"/>
                <a:ea typeface="+mn-ea"/>
                <a:cs typeface="+mn-cs"/>
              </a:rPr>
              <a:t>Make sure you know and follow your organization’s policy concerning split shifts, training programs, holidays, vacation and sick days, medical attention, and report-in-pay.</a:t>
            </a:r>
          </a:p>
        </p:txBody>
      </p:sp>
    </p:spTree>
    <p:extLst>
      <p:ext uri="{BB962C8B-B14F-4D97-AF65-F5344CB8AC3E}">
        <p14:creationId xmlns:p14="http://schemas.microsoft.com/office/powerpoint/2010/main" val="2137248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Now, let’s see how much you’re learning so far.</a:t>
            </a:r>
          </a:p>
          <a:p>
            <a:r>
              <a:rPr lang="en-US" sz="1000" b="0" i="1" kern="1200" dirty="0">
                <a:solidFill>
                  <a:schemeClr val="tx1"/>
                </a:solidFill>
                <a:latin typeface="+mn-lt"/>
                <a:ea typeface="+mn-ea"/>
                <a:cs typeface="+mn-cs"/>
              </a:rPr>
              <a:t>Let’s begin.</a:t>
            </a:r>
            <a:endParaRPr lang="en-US" sz="1000" b="0" i="0" kern="1200" dirty="0">
              <a:solidFill>
                <a:schemeClr val="tx1"/>
              </a:solidFill>
              <a:latin typeface="+mn-lt"/>
              <a:ea typeface="+mn-ea"/>
              <a:cs typeface="+mn-cs"/>
            </a:endParaRPr>
          </a:p>
        </p:txBody>
      </p:sp>
    </p:spTree>
    <p:extLst>
      <p:ext uri="{BB962C8B-B14F-4D97-AF65-F5344CB8AC3E}">
        <p14:creationId xmlns:p14="http://schemas.microsoft.com/office/powerpoint/2010/main" val="2785128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latin typeface="+mn-lt"/>
                <a:ea typeface="+mn-ea"/>
                <a:cs typeface="+mn-cs"/>
              </a:rPr>
              <a:t>True or False?</a:t>
            </a:r>
          </a:p>
          <a:p>
            <a:r>
              <a:rPr lang="en-US" sz="1000" b="0" i="0" kern="1200" dirty="0">
                <a:solidFill>
                  <a:schemeClr val="tx1"/>
                </a:solidFill>
                <a:latin typeface="+mn-lt"/>
                <a:ea typeface="+mn-ea"/>
                <a:cs typeface="+mn-cs"/>
              </a:rPr>
              <a:t>By federal law, exempt status means that an employee is exempt from having to be paid by direct deposit.</a:t>
            </a:r>
          </a:p>
          <a:p>
            <a:endParaRPr lang="en-US" sz="1000" b="0" i="0" kern="1200" dirty="0">
              <a:solidFill>
                <a:schemeClr val="tx1"/>
              </a:solidFill>
              <a:latin typeface="+mn-lt"/>
              <a:ea typeface="+mn-ea"/>
              <a:cs typeface="+mn-cs"/>
            </a:endParaRPr>
          </a:p>
        </p:txBody>
      </p:sp>
    </p:spTree>
    <p:extLst>
      <p:ext uri="{BB962C8B-B14F-4D97-AF65-F5344CB8AC3E}">
        <p14:creationId xmlns:p14="http://schemas.microsoft.com/office/powerpoint/2010/main" val="3419587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The correct answer is false. Under the FLSA, exempt status means that an employee is exempt from having to be paid overtime.</a:t>
            </a:r>
          </a:p>
        </p:txBody>
      </p:sp>
    </p:spTree>
    <p:extLst>
      <p:ext uri="{BB962C8B-B14F-4D97-AF65-F5344CB8AC3E}">
        <p14:creationId xmlns:p14="http://schemas.microsoft.com/office/powerpoint/2010/main" val="1627863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1" kern="1200" dirty="0">
                <a:solidFill>
                  <a:schemeClr val="tx1"/>
                </a:solidFill>
                <a:latin typeface="+mn-lt"/>
                <a:ea typeface="+mn-ea"/>
                <a:cs typeface="+mn-cs"/>
              </a:rPr>
              <a:t>What is the correct option?</a:t>
            </a:r>
          </a:p>
          <a:p>
            <a:r>
              <a:rPr lang="en-US" sz="1000" b="0" kern="1200" dirty="0">
                <a:solidFill>
                  <a:schemeClr val="tx1"/>
                </a:solidFill>
                <a:latin typeface="+mn-lt"/>
                <a:ea typeface="+mn-ea"/>
                <a:cs typeface="+mn-cs"/>
              </a:rPr>
              <a:t>Pay differentials within a job classification can’t be justified by:</a:t>
            </a:r>
          </a:p>
          <a:p>
            <a:pPr marL="171450" indent="-171450">
              <a:buFont typeface="Century Gothic" panose="020B0502020202020204" pitchFamily="34" charset="0"/>
              <a:buChar char="–"/>
            </a:pPr>
            <a:r>
              <a:rPr lang="en-US" sz="1000" b="0" kern="1200" dirty="0">
                <a:solidFill>
                  <a:schemeClr val="tx1"/>
                </a:solidFill>
                <a:latin typeface="+mn-lt"/>
                <a:ea typeface="+mn-ea"/>
                <a:cs typeface="+mn-cs"/>
              </a:rPr>
              <a:t>A merit system</a:t>
            </a:r>
          </a:p>
          <a:p>
            <a:pPr marL="171450" indent="-171450">
              <a:buFont typeface="Century Gothic" panose="020B0502020202020204" pitchFamily="34" charset="0"/>
              <a:buChar char="–"/>
            </a:pPr>
            <a:r>
              <a:rPr lang="en-US" sz="1000" b="0" kern="1200" dirty="0">
                <a:solidFill>
                  <a:schemeClr val="tx1"/>
                </a:solidFill>
                <a:latin typeface="+mn-lt"/>
                <a:ea typeface="+mn-ea"/>
                <a:cs typeface="+mn-cs"/>
              </a:rPr>
              <a:t>A system based on quality of quantity or production</a:t>
            </a:r>
          </a:p>
          <a:p>
            <a:pPr marL="171450" indent="-171450">
              <a:buFont typeface="Century Gothic" panose="020B0502020202020204" pitchFamily="34" charset="0"/>
              <a:buChar char="–"/>
            </a:pPr>
            <a:r>
              <a:rPr lang="en-US" sz="1000" b="0" kern="1200" dirty="0">
                <a:solidFill>
                  <a:schemeClr val="tx1"/>
                </a:solidFill>
                <a:latin typeface="+mn-lt"/>
                <a:ea typeface="+mn-ea"/>
                <a:cs typeface="+mn-cs"/>
              </a:rPr>
              <a:t>A seniority system</a:t>
            </a:r>
          </a:p>
          <a:p>
            <a:pPr marL="171450" indent="-171450">
              <a:buFont typeface="Century Gothic" panose="020B0502020202020204" pitchFamily="34" charset="0"/>
              <a:buChar char="–"/>
            </a:pPr>
            <a:r>
              <a:rPr lang="en-US" sz="1000" b="0" kern="1200" dirty="0">
                <a:solidFill>
                  <a:schemeClr val="tx1"/>
                </a:solidFill>
                <a:latin typeface="+mn-lt"/>
                <a:ea typeface="+mn-ea"/>
                <a:cs typeface="+mn-cs"/>
              </a:rPr>
              <a:t>Gender</a:t>
            </a:r>
          </a:p>
          <a:p>
            <a:pPr marL="171450" indent="-171450">
              <a:buFont typeface="Century Gothic" panose="020B0502020202020204" pitchFamily="34" charset="0"/>
              <a:buChar char="–"/>
            </a:pPr>
            <a:r>
              <a:rPr lang="en-US" sz="1000" b="0" kern="1200" dirty="0">
                <a:solidFill>
                  <a:schemeClr val="tx1"/>
                </a:solidFill>
                <a:latin typeface="+mn-lt"/>
                <a:ea typeface="+mn-ea"/>
                <a:cs typeface="+mn-cs"/>
              </a:rPr>
              <a:t>Jobs performed in different physical locations</a:t>
            </a:r>
          </a:p>
        </p:txBody>
      </p:sp>
    </p:spTree>
    <p:extLst>
      <p:ext uri="{BB962C8B-B14F-4D97-AF65-F5344CB8AC3E}">
        <p14:creationId xmlns:p14="http://schemas.microsoft.com/office/powerpoint/2010/main" val="2045263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000"/>
              </a:lnSpc>
            </a:pPr>
            <a:r>
              <a:rPr lang="en-US" sz="1000" dirty="0"/>
              <a:t>The correct answer is “Gender.”</a:t>
            </a:r>
          </a:p>
          <a:p>
            <a:pPr>
              <a:lnSpc>
                <a:spcPts val="2000"/>
              </a:lnSpc>
            </a:pPr>
            <a:r>
              <a:rPr lang="en-US" sz="1000" dirty="0"/>
              <a:t>Pay differentials within a job classification are permitted if they are justified by: (1) a merit system, (2) a seniority system, (3) a system based on quality or quantity of production, or (4) any factor other than gender. Factors other than gender could include jobs in the same classification performed in different physical locations or under substantially different working conditions.</a:t>
            </a:r>
          </a:p>
        </p:txBody>
      </p:sp>
    </p:spTree>
    <p:extLst>
      <p:ext uri="{BB962C8B-B14F-4D97-AF65-F5344CB8AC3E}">
        <p14:creationId xmlns:p14="http://schemas.microsoft.com/office/powerpoint/2010/main" val="181973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latin typeface="+mn-lt"/>
                <a:ea typeface="+mn-ea"/>
                <a:cs typeface="+mn-cs"/>
              </a:rPr>
              <a:t>True or False?</a:t>
            </a:r>
          </a:p>
          <a:p>
            <a:r>
              <a:rPr lang="en-US" sz="1000" b="0" kern="1200" dirty="0">
                <a:solidFill>
                  <a:schemeClr val="tx1"/>
                </a:solidFill>
                <a:latin typeface="+mn-lt"/>
                <a:ea typeface="+mn-ea"/>
                <a:cs typeface="+mn-cs"/>
              </a:rPr>
              <a:t>A workweek doesn’t have to correspond to a calendar week.</a:t>
            </a:r>
          </a:p>
        </p:txBody>
      </p:sp>
    </p:spTree>
    <p:extLst>
      <p:ext uri="{BB962C8B-B14F-4D97-AF65-F5344CB8AC3E}">
        <p14:creationId xmlns:p14="http://schemas.microsoft.com/office/powerpoint/2010/main" val="2127839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 of this training session is to familiarize you with the numerous requirements of the FLSA. By the end of the training session, you will be able to:</a:t>
            </a:r>
          </a:p>
          <a:p>
            <a:pPr lvl="1"/>
            <a:r>
              <a:rPr lang="en-US" dirty="0"/>
              <a:t>Comply with the basic requirements of the FLSA, including minimum wage, overtime, and equal pay;</a:t>
            </a:r>
          </a:p>
          <a:p>
            <a:pPr lvl="1"/>
            <a:r>
              <a:rPr lang="en-US" dirty="0"/>
              <a:t>Determine whether an employee is exempt or nonexempt;</a:t>
            </a:r>
          </a:p>
          <a:p>
            <a:pPr lvl="1"/>
            <a:r>
              <a:rPr lang="en-US" dirty="0"/>
              <a:t>Apply FLSA requirements to part-time workers and classify independent contractors; </a:t>
            </a:r>
            <a:r>
              <a:rPr lang="en-US" i="1" dirty="0"/>
              <a:t>and</a:t>
            </a:r>
            <a:endParaRPr lang="en-US" dirty="0"/>
          </a:p>
          <a:p>
            <a:pPr lvl="1"/>
            <a:r>
              <a:rPr lang="en-US" dirty="0"/>
              <a:t>Identify and observe child labor restrictions.</a:t>
            </a:r>
          </a:p>
          <a:p>
            <a:r>
              <a:rPr lang="en-US" dirty="0"/>
              <a:t>But first, let’s see how much you already know.</a:t>
            </a:r>
          </a:p>
        </p:txBody>
      </p:sp>
    </p:spTree>
    <p:extLst>
      <p:ext uri="{BB962C8B-B14F-4D97-AF65-F5344CB8AC3E}">
        <p14:creationId xmlns:p14="http://schemas.microsoft.com/office/powerpoint/2010/main" val="987350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The correct answer is true. A workweek doesn’t have to correspond to a calendar week. It may begin on any day of the week and at any hour of the day.</a:t>
            </a:r>
          </a:p>
        </p:txBody>
      </p:sp>
    </p:spTree>
    <p:extLst>
      <p:ext uri="{BB962C8B-B14F-4D97-AF65-F5344CB8AC3E}">
        <p14:creationId xmlns:p14="http://schemas.microsoft.com/office/powerpoint/2010/main" val="4240861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The FLSA requires us to pay overtime of 1½ times a nonexempt employee’s regular rate of pay for any hours worked in excess of 40 hours in a given workweek. Remember that a workweek consists of seven consecutive 24-hour periods. It doesn’t have to coincide with a calendar week, and it can begin on any day, at any hour of the day. In addition:</a:t>
            </a:r>
          </a:p>
          <a:p>
            <a:pPr lvl="1"/>
            <a:r>
              <a:rPr lang="en-US" b="0" kern="1200" dirty="0">
                <a:solidFill>
                  <a:schemeClr val="tx1"/>
                </a:solidFill>
                <a:latin typeface="+mn-lt"/>
                <a:ea typeface="+mn-ea"/>
                <a:cs typeface="+mn-cs"/>
              </a:rPr>
              <a:t>Each workweek stands on its own, regardless of whether employees are paid on a weekly, biweekly, semimonthly, or monthly basis. Two or more workweeks cannot be averaged for the purpose of calculating overtime.</a:t>
            </a:r>
          </a:p>
          <a:p>
            <a:pPr lvl="1"/>
            <a:r>
              <a:rPr lang="en-US" b="0" kern="1200" dirty="0">
                <a:solidFill>
                  <a:schemeClr val="tx1"/>
                </a:solidFill>
                <a:latin typeface="+mn-lt"/>
                <a:ea typeface="+mn-ea"/>
                <a:cs typeface="+mn-cs"/>
              </a:rPr>
              <a:t>Holidays, vacation days, and sick days are not counted in overtime. It doesn’t matter that an employee gets regular pay for these days. For overtime, it is hours worked that count, not hours paid.</a:t>
            </a:r>
          </a:p>
          <a:p>
            <a:pPr lvl="1"/>
            <a:r>
              <a:rPr lang="en-US" b="0" kern="1200" dirty="0">
                <a:solidFill>
                  <a:schemeClr val="tx1"/>
                </a:solidFill>
                <a:latin typeface="+mn-lt"/>
                <a:ea typeface="+mn-ea"/>
                <a:cs typeface="+mn-cs"/>
              </a:rPr>
              <a:t>On-call and travel time may, however, be included in the overtime calculation if it is considered work time.</a:t>
            </a:r>
          </a:p>
          <a:p>
            <a:pPr lvl="1"/>
            <a:r>
              <a:rPr lang="en-US" b="0" kern="1200" dirty="0">
                <a:solidFill>
                  <a:schemeClr val="tx1"/>
                </a:solidFill>
                <a:latin typeface="+mn-lt"/>
                <a:ea typeface="+mn-ea"/>
                <a:cs typeface="+mn-cs"/>
              </a:rPr>
              <a:t>Employees are not allowed by law to waive their right to overtime, nor can they agree to a lower overtime rate than the one required by the FLSA.</a:t>
            </a:r>
          </a:p>
          <a:p>
            <a:pPr lvl="1"/>
            <a:r>
              <a:rPr lang="en-US" b="0" kern="1200" dirty="0">
                <a:solidFill>
                  <a:schemeClr val="tx1"/>
                </a:solidFill>
                <a:latin typeface="+mn-lt"/>
                <a:ea typeface="+mn-ea"/>
                <a:cs typeface="+mn-cs"/>
              </a:rPr>
              <a:t>Finally, although overtime must be computed weekly, the FLSA does not require that it be paid on a weekly basis. However, overtime should generally be paid on the next regular payday covering the period in which the overtime was earned.</a:t>
            </a:r>
          </a:p>
        </p:txBody>
      </p:sp>
    </p:spTree>
    <p:extLst>
      <p:ext uri="{BB962C8B-B14F-4D97-AF65-F5344CB8AC3E}">
        <p14:creationId xmlns:p14="http://schemas.microsoft.com/office/powerpoint/2010/main" val="3590031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Calculating overtime is generally pretty simple. Here’s how it works:</a:t>
            </a:r>
          </a:p>
          <a:p>
            <a:pPr lvl="1"/>
            <a:r>
              <a:rPr lang="en-US" b="0" kern="1200" dirty="0">
                <a:solidFill>
                  <a:schemeClr val="tx1"/>
                </a:solidFill>
                <a:latin typeface="+mn-lt"/>
                <a:ea typeface="+mn-ea"/>
                <a:cs typeface="+mn-cs"/>
              </a:rPr>
              <a:t>With a fixed 40-hour workweek, you simply multiply the regular hourly rate by 1½ for any hours over 40 per week. So, if an employee gets $10 an hour and works 45 hours in a given week, the employee must be paid $15 for each of the 5 overtime hours.</a:t>
            </a:r>
          </a:p>
          <a:p>
            <a:pPr lvl="1"/>
            <a:r>
              <a:rPr lang="en-US" b="0" kern="1200" dirty="0">
                <a:solidFill>
                  <a:schemeClr val="tx1"/>
                </a:solidFill>
                <a:latin typeface="+mn-lt"/>
                <a:ea typeface="+mn-ea"/>
                <a:cs typeface="+mn-cs"/>
              </a:rPr>
              <a:t>If the workweek is fewer than 40 hours a week, overtime only kicks in after the employee has worked 40 hours. For example, an employee who normally works a 35-hour week would be paid at the normal rate of pay for 36 to 40 hours worked in a given workweek and would only start to receive overtime after working more than 40 hours in that week.</a:t>
            </a:r>
          </a:p>
        </p:txBody>
      </p:sp>
    </p:spTree>
    <p:extLst>
      <p:ext uri="{BB962C8B-B14F-4D97-AF65-F5344CB8AC3E}">
        <p14:creationId xmlns:p14="http://schemas.microsoft.com/office/powerpoint/2010/main" val="8215223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Here are some important additional issues concerning overtime.</a:t>
            </a:r>
          </a:p>
        </p:txBody>
      </p:sp>
    </p:spTree>
    <p:extLst>
      <p:ext uri="{BB962C8B-B14F-4D97-AF65-F5344CB8AC3E}">
        <p14:creationId xmlns:p14="http://schemas.microsoft.com/office/powerpoint/2010/main" val="3052554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0" kern="1200" dirty="0">
                <a:solidFill>
                  <a:schemeClr val="tx1"/>
                </a:solidFill>
                <a:latin typeface="+mn-lt"/>
                <a:ea typeface="+mn-ea"/>
                <a:cs typeface="+mn-cs"/>
              </a:rPr>
              <a:t>To be practical and fair, the best method for distributing overtime among employees is to maintain an overtime roster recording each employee’s overtime work and hand out overtime assignments on a rotating basis. Whatever method you use, however, it is important to remember that employees of similar skill should have equal opportunity—or equal burden—for overtime assignments.</a:t>
            </a:r>
          </a:p>
          <a:p>
            <a:pPr lvl="1"/>
            <a:r>
              <a:rPr lang="en-US" b="0" kern="1200" dirty="0">
                <a:solidFill>
                  <a:schemeClr val="tx1"/>
                </a:solidFill>
                <a:latin typeface="+mn-lt"/>
                <a:ea typeface="+mn-ea"/>
                <a:cs typeface="+mn-cs"/>
              </a:rPr>
              <a:t>You have the right, within reasonable limits, to require employees to work overtime. For occasional and intermittent overtime, a few hours’ notice of the need to work overtime is generally considered fair. For more extended overtime, however, employers should be prepared to give 24 hours’ notice.</a:t>
            </a:r>
          </a:p>
          <a:p>
            <a:pPr lvl="1"/>
            <a:r>
              <a:rPr lang="en-US" b="0" kern="1200" dirty="0">
                <a:solidFill>
                  <a:schemeClr val="tx1"/>
                </a:solidFill>
                <a:latin typeface="+mn-lt"/>
                <a:ea typeface="+mn-ea"/>
                <a:cs typeface="+mn-cs"/>
              </a:rPr>
              <a:t>Finally, if you allow an employee to work overtime even though you haven’t requested the additional work hours, these additional hours are still considered work time and must be compensated at the applicable overtime rate. Under the law, you have “allowed” an employee to work overtime if you knew—or should have known—that the employee was on the premises working extra hours. The best way to bar unauthorized overtime is to explain to employees that only you can authorize overtime and then to monitor to make sure they are not working unauthorized hours.</a:t>
            </a:r>
            <a:endParaRPr lang="en-US" sz="500" b="0" kern="1200" dirty="0">
              <a:solidFill>
                <a:schemeClr val="tx1"/>
              </a:solidFill>
              <a:latin typeface="+mn-lt"/>
              <a:ea typeface="+mn-ea"/>
              <a:cs typeface="+mn-cs"/>
            </a:endParaRPr>
          </a:p>
        </p:txBody>
      </p:sp>
    </p:spTree>
    <p:extLst>
      <p:ext uri="{BB962C8B-B14F-4D97-AF65-F5344CB8AC3E}">
        <p14:creationId xmlns:p14="http://schemas.microsoft.com/office/powerpoint/2010/main" val="211179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Recording work time is an important issue because it impacts overtime and pay issues. Here’s what you need to know:</a:t>
            </a:r>
          </a:p>
          <a:p>
            <a:pPr lvl="1"/>
            <a:r>
              <a:rPr lang="en-US" b="0" kern="1200" dirty="0">
                <a:solidFill>
                  <a:schemeClr val="tx1"/>
                </a:solidFill>
                <a:latin typeface="+mn-lt"/>
                <a:ea typeface="+mn-ea"/>
                <a:cs typeface="+mn-cs"/>
              </a:rPr>
              <a:t>Time clocks are not required under the FLSA but may be used to record work hours of nonexempt employees. Any effective means for tracking hours may be used.</a:t>
            </a:r>
          </a:p>
          <a:p>
            <a:pPr lvl="1"/>
            <a:r>
              <a:rPr lang="en-US" b="0" kern="1200" dirty="0">
                <a:solidFill>
                  <a:schemeClr val="tx1"/>
                </a:solidFill>
                <a:latin typeface="+mn-lt"/>
                <a:ea typeface="+mn-ea"/>
                <a:cs typeface="+mn-cs"/>
              </a:rPr>
              <a:t>You are not obligated to pay employees who voluntarily come in before their regular starting time or voluntarily stay after their regular stopping time unless they are actually working during this time.</a:t>
            </a:r>
          </a:p>
          <a:p>
            <a:pPr lvl="1"/>
            <a:r>
              <a:rPr lang="en-US" b="0" kern="1200" dirty="0">
                <a:solidFill>
                  <a:schemeClr val="tx1"/>
                </a:solidFill>
                <a:latin typeface="+mn-lt"/>
                <a:ea typeface="+mn-ea"/>
                <a:cs typeface="+mn-cs"/>
              </a:rPr>
              <a:t>Minor differences between recorded and actual hours can be disregarded. But major differences should be reconciled right away. Generally speaking, you should not fail to count any part, however small, of an employee’s regular work time.</a:t>
            </a:r>
          </a:p>
          <a:p>
            <a:pPr lvl="1"/>
            <a:r>
              <a:rPr lang="en-US" b="0" kern="1200" dirty="0">
                <a:solidFill>
                  <a:schemeClr val="tx1"/>
                </a:solidFill>
                <a:latin typeface="+mn-lt"/>
                <a:ea typeface="+mn-ea"/>
                <a:cs typeface="+mn-cs"/>
              </a:rPr>
              <a:t>Finally, rounding off starting and stopping time to the nearest 5, 10, or 15 minutes is permitted unless over time, it can be shown that employees are not being properly compensated for all the time they have actually worked.</a:t>
            </a:r>
          </a:p>
        </p:txBody>
      </p:sp>
    </p:spTree>
    <p:extLst>
      <p:ext uri="{BB962C8B-B14F-4D97-AF65-F5344CB8AC3E}">
        <p14:creationId xmlns:p14="http://schemas.microsoft.com/office/powerpoint/2010/main" val="39171949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The FLSA requires us to keep extensive wage/hour records for each employee. </a:t>
            </a:r>
            <a:endParaRPr lang="en-US" dirty="0"/>
          </a:p>
        </p:txBody>
      </p:sp>
    </p:spTree>
    <p:extLst>
      <p:ext uri="{BB962C8B-B14F-4D97-AF65-F5344CB8AC3E}">
        <p14:creationId xmlns:p14="http://schemas.microsoft.com/office/powerpoint/2010/main" val="20985282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Under the FLSA, we are required to retain general employee files containing information such as the employee’s age, sex, address, occupation, etc. These records must be kept for at least 3 years.</a:t>
            </a:r>
          </a:p>
        </p:txBody>
      </p:sp>
    </p:spTree>
    <p:extLst>
      <p:ext uri="{BB962C8B-B14F-4D97-AF65-F5344CB8AC3E}">
        <p14:creationId xmlns:p14="http://schemas.microsoft.com/office/powerpoint/2010/main" val="39931383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Basic employment and earnings records, including payroll deductions, evaluations, job descriptions, etc., must be kept for at least 2 years.</a:t>
            </a:r>
          </a:p>
        </p:txBody>
      </p:sp>
    </p:spTree>
    <p:extLst>
      <p:ext uri="{BB962C8B-B14F-4D97-AF65-F5344CB8AC3E}">
        <p14:creationId xmlns:p14="http://schemas.microsoft.com/office/powerpoint/2010/main" val="595621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Records for employees who earn tips as part of their compensation must be kept for a period of 3 years and should include time paid for hours worked each day and tips received and accounted for or turned over to the employer.</a:t>
            </a:r>
          </a:p>
        </p:txBody>
      </p:sp>
    </p:spTree>
    <p:extLst>
      <p:ext uri="{BB962C8B-B14F-4D97-AF65-F5344CB8AC3E}">
        <p14:creationId xmlns:p14="http://schemas.microsoft.com/office/powerpoint/2010/main" val="2250057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Let’s start by taking a few minutes to see how much you already know about the FLSA. </a:t>
            </a:r>
          </a:p>
          <a:p>
            <a:r>
              <a:rPr lang="en-US" sz="1000" b="0" i="1" kern="1200" dirty="0">
                <a:solidFill>
                  <a:schemeClr val="tx1"/>
                </a:solidFill>
                <a:latin typeface="+mn-lt"/>
                <a:ea typeface="+mn-ea"/>
                <a:cs typeface="+mn-cs"/>
              </a:rPr>
              <a:t>Let’s begin.</a:t>
            </a:r>
            <a:endParaRPr lang="en-US" sz="1000" b="0" i="0" kern="1200" dirty="0">
              <a:solidFill>
                <a:schemeClr val="tx1"/>
              </a:solidFill>
              <a:latin typeface="+mn-lt"/>
              <a:ea typeface="+mn-ea"/>
              <a:cs typeface="+mn-cs"/>
            </a:endParaRPr>
          </a:p>
        </p:txBody>
      </p:sp>
    </p:spTree>
    <p:extLst>
      <p:ext uri="{BB962C8B-B14F-4D97-AF65-F5344CB8AC3E}">
        <p14:creationId xmlns:p14="http://schemas.microsoft.com/office/powerpoint/2010/main" val="19342266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It’s important to note that the time periods given here for which records must be kept are minimum time periods. To be safe, most required employment records should be held onto for a few years longer than their legal minimums.</a:t>
            </a:r>
          </a:p>
        </p:txBody>
      </p:sp>
    </p:spTree>
    <p:extLst>
      <p:ext uri="{BB962C8B-B14F-4D97-AF65-F5344CB8AC3E}">
        <p14:creationId xmlns:p14="http://schemas.microsoft.com/office/powerpoint/2010/main" val="2853258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Now, let’s review.</a:t>
            </a:r>
          </a:p>
        </p:txBody>
      </p:sp>
    </p:spTree>
    <p:extLst>
      <p:ext uri="{BB962C8B-B14F-4D97-AF65-F5344CB8AC3E}">
        <p14:creationId xmlns:p14="http://schemas.microsoft.com/office/powerpoint/2010/main" val="30456687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latin typeface="+mn-lt"/>
                <a:ea typeface="+mn-ea"/>
                <a:cs typeface="+mn-cs"/>
              </a:rPr>
              <a:t>True or False?</a:t>
            </a:r>
          </a:p>
          <a:p>
            <a:r>
              <a:rPr lang="en-US" sz="1000" b="0" kern="1200" dirty="0">
                <a:solidFill>
                  <a:schemeClr val="tx1"/>
                </a:solidFill>
                <a:latin typeface="+mn-lt"/>
                <a:ea typeface="+mn-ea"/>
                <a:cs typeface="+mn-cs"/>
              </a:rPr>
              <a:t>It’s never OK for a private employer to give comp time instead of paying overtime.</a:t>
            </a:r>
            <a:endParaRPr lang="en-US" sz="1000" b="1" kern="1200" dirty="0">
              <a:solidFill>
                <a:schemeClr val="tx1"/>
              </a:solidFill>
              <a:latin typeface="+mn-lt"/>
              <a:ea typeface="+mn-ea"/>
              <a:cs typeface="+mn-cs"/>
            </a:endParaRPr>
          </a:p>
        </p:txBody>
      </p:sp>
    </p:spTree>
    <p:extLst>
      <p:ext uri="{BB962C8B-B14F-4D97-AF65-F5344CB8AC3E}">
        <p14:creationId xmlns:p14="http://schemas.microsoft.com/office/powerpoint/2010/main" val="14892198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78" rtl="0" eaLnBrk="1" fontAlgn="auto" latinLnBrk="0" hangingPunct="1">
              <a:lnSpc>
                <a:spcPct val="100000"/>
              </a:lnSpc>
              <a:spcBef>
                <a:spcPts val="400"/>
              </a:spcBef>
              <a:spcAft>
                <a:spcPts val="0"/>
              </a:spcAft>
              <a:buClrTx/>
              <a:buSzTx/>
              <a:buFontTx/>
              <a:buNone/>
              <a:tabLst/>
              <a:defRPr/>
            </a:pPr>
            <a:r>
              <a:rPr lang="en-US" sz="1000" b="0" kern="1200" dirty="0">
                <a:solidFill>
                  <a:schemeClr val="tx1"/>
                </a:solidFill>
                <a:latin typeface="+mn-lt"/>
                <a:ea typeface="+mn-ea"/>
                <a:cs typeface="+mn-cs"/>
              </a:rPr>
              <a:t>The correct answer is true. Giving comp time instead of paying overtime violates the FLSA.</a:t>
            </a:r>
          </a:p>
        </p:txBody>
      </p:sp>
    </p:spTree>
    <p:extLst>
      <p:ext uri="{BB962C8B-B14F-4D97-AF65-F5344CB8AC3E}">
        <p14:creationId xmlns:p14="http://schemas.microsoft.com/office/powerpoint/2010/main" val="37179932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1" kern="1200" dirty="0">
                <a:solidFill>
                  <a:schemeClr val="tx1"/>
                </a:solidFill>
                <a:latin typeface="+mn-lt"/>
                <a:ea typeface="+mn-ea"/>
                <a:cs typeface="+mn-cs"/>
              </a:rPr>
              <a:t>What is the correct option?</a:t>
            </a:r>
          </a:p>
          <a:p>
            <a:r>
              <a:rPr lang="en-US" sz="1000" b="0" kern="1200" dirty="0">
                <a:solidFill>
                  <a:schemeClr val="tx1"/>
                </a:solidFill>
                <a:latin typeface="+mn-lt"/>
                <a:ea typeface="+mn-ea"/>
                <a:cs typeface="+mn-cs"/>
              </a:rPr>
              <a:t>Under the FLSA, sleep time must be paid:</a:t>
            </a:r>
          </a:p>
          <a:p>
            <a:pPr marL="114285" lvl="1" indent="-114285">
              <a:buFont typeface="Century Gothic" panose="020B0502020202020204" pitchFamily="34" charset="0"/>
              <a:buChar char="–"/>
            </a:pPr>
            <a:r>
              <a:rPr lang="en-US" sz="1000" b="0" kern="1200" dirty="0">
                <a:solidFill>
                  <a:schemeClr val="tx1"/>
                </a:solidFill>
                <a:latin typeface="+mn-lt"/>
                <a:ea typeface="+mn-ea"/>
                <a:cs typeface="+mn-cs"/>
              </a:rPr>
              <a:t>When an employee may have to answer a work call at night</a:t>
            </a:r>
          </a:p>
          <a:p>
            <a:pPr marL="114285" lvl="1" indent="-114285">
              <a:buFont typeface="Century Gothic" panose="020B0502020202020204" pitchFamily="34" charset="0"/>
              <a:buChar char="–"/>
            </a:pPr>
            <a:r>
              <a:rPr lang="en-US" sz="1000" b="0" kern="1200" dirty="0">
                <a:solidFill>
                  <a:schemeClr val="tx1"/>
                </a:solidFill>
                <a:latin typeface="+mn-lt"/>
                <a:ea typeface="+mn-ea"/>
                <a:cs typeface="+mn-cs"/>
              </a:rPr>
              <a:t>When an employee is required to be on duty for fewer than 24 hours</a:t>
            </a:r>
          </a:p>
          <a:p>
            <a:pPr marL="114285" lvl="1" indent="-114285">
              <a:buFont typeface="Century Gothic" panose="020B0502020202020204" pitchFamily="34" charset="0"/>
              <a:buChar char="–"/>
            </a:pPr>
            <a:r>
              <a:rPr lang="en-US" sz="1000" b="0" kern="1200" dirty="0">
                <a:solidFill>
                  <a:schemeClr val="tx1"/>
                </a:solidFill>
                <a:latin typeface="+mn-lt"/>
                <a:ea typeface="+mn-ea"/>
                <a:cs typeface="+mn-cs"/>
              </a:rPr>
              <a:t>For an uninterrupted sleep period of 8 hours or fewer </a:t>
            </a:r>
            <a:br>
              <a:rPr lang="en-US" sz="1000" b="0" kern="1200" dirty="0">
                <a:solidFill>
                  <a:schemeClr val="tx1"/>
                </a:solidFill>
                <a:latin typeface="+mn-lt"/>
                <a:ea typeface="+mn-ea"/>
                <a:cs typeface="+mn-cs"/>
              </a:rPr>
            </a:br>
            <a:r>
              <a:rPr lang="en-US" sz="1000" b="0" kern="1200" dirty="0">
                <a:solidFill>
                  <a:schemeClr val="tx1"/>
                </a:solidFill>
                <a:latin typeface="+mn-lt"/>
                <a:ea typeface="+mn-ea"/>
                <a:cs typeface="+mn-cs"/>
              </a:rPr>
              <a:t>when an employee is on duty for 24 hours or more </a:t>
            </a:r>
          </a:p>
        </p:txBody>
      </p:sp>
    </p:spTree>
    <p:extLst>
      <p:ext uri="{BB962C8B-B14F-4D97-AF65-F5344CB8AC3E}">
        <p14:creationId xmlns:p14="http://schemas.microsoft.com/office/powerpoint/2010/main" val="12229805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Sleep time may be paid work time depending on the circumstances, including when an employee who is required to be on duty for fewer than 24 hours is considered to be working even if he or she is permitted to sleep or engage in personal activities when not busy.</a:t>
            </a:r>
          </a:p>
        </p:txBody>
      </p:sp>
    </p:spTree>
    <p:extLst>
      <p:ext uri="{BB962C8B-B14F-4D97-AF65-F5344CB8AC3E}">
        <p14:creationId xmlns:p14="http://schemas.microsoft.com/office/powerpoint/2010/main" val="10964875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latin typeface="+mn-lt"/>
                <a:ea typeface="+mn-ea"/>
                <a:cs typeface="+mn-cs"/>
              </a:rPr>
              <a:t>True or False?</a:t>
            </a:r>
          </a:p>
          <a:p>
            <a:r>
              <a:rPr lang="en-US" sz="1000" b="0" kern="1200" dirty="0">
                <a:solidFill>
                  <a:schemeClr val="tx1"/>
                </a:solidFill>
                <a:latin typeface="+mn-lt"/>
                <a:ea typeface="+mn-ea"/>
                <a:cs typeface="+mn-cs"/>
              </a:rPr>
              <a:t>Two or more workweeks can be averaged for the purpose of calculating overtime.</a:t>
            </a:r>
          </a:p>
        </p:txBody>
      </p:sp>
    </p:spTree>
    <p:extLst>
      <p:ext uri="{BB962C8B-B14F-4D97-AF65-F5344CB8AC3E}">
        <p14:creationId xmlns:p14="http://schemas.microsoft.com/office/powerpoint/2010/main" val="24077736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The correct answer is false. Each workweek stands on its own, regardless of whether employees are paid on a weekly, biweekly, semimonthly, or monthly basis. Two or more workweeks cannot be averaged for the purpose of calculating overtime.</a:t>
            </a:r>
          </a:p>
        </p:txBody>
      </p:sp>
    </p:spTree>
    <p:extLst>
      <p:ext uri="{BB962C8B-B14F-4D97-AF65-F5344CB8AC3E}">
        <p14:creationId xmlns:p14="http://schemas.microsoft.com/office/powerpoint/2010/main" val="2270872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time to ask yourself if you understand the information presented so far. Do you understand the following basic FLSA requirements?</a:t>
            </a:r>
          </a:p>
          <a:p>
            <a:r>
              <a:rPr lang="en-US" dirty="0"/>
              <a:t>Minimum wage</a:t>
            </a:r>
          </a:p>
          <a:p>
            <a:r>
              <a:rPr lang="en-US" dirty="0"/>
              <a:t>Equal pay</a:t>
            </a:r>
          </a:p>
          <a:p>
            <a:r>
              <a:rPr lang="en-US" dirty="0"/>
              <a:t>Computing hours of work</a:t>
            </a:r>
          </a:p>
          <a:p>
            <a:r>
              <a:rPr lang="en-US" dirty="0"/>
              <a:t>Overtime</a:t>
            </a:r>
          </a:p>
          <a:p>
            <a:r>
              <a:rPr lang="en-US" dirty="0"/>
              <a:t>Rest breaks</a:t>
            </a:r>
          </a:p>
          <a:p>
            <a:r>
              <a:rPr lang="en-US" dirty="0"/>
              <a:t>Recordkeeping</a:t>
            </a:r>
          </a:p>
          <a:p>
            <a:r>
              <a:rPr lang="en-US" dirty="0"/>
              <a:t>It is important for accurate employee compensation that you understand basic FLSA requirements.</a:t>
            </a:r>
          </a:p>
        </p:txBody>
      </p:sp>
    </p:spTree>
    <p:extLst>
      <p:ext uri="{BB962C8B-B14F-4D97-AF65-F5344CB8AC3E}">
        <p14:creationId xmlns:p14="http://schemas.microsoft.com/office/powerpoint/2010/main" val="8125150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In this part of the session, we’ll look at FLSA exemptions.</a:t>
            </a:r>
          </a:p>
        </p:txBody>
      </p:sp>
    </p:spTree>
    <p:extLst>
      <p:ext uri="{BB962C8B-B14F-4D97-AF65-F5344CB8AC3E}">
        <p14:creationId xmlns:p14="http://schemas.microsoft.com/office/powerpoint/2010/main" val="2801198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1" kern="1200" dirty="0">
                <a:solidFill>
                  <a:schemeClr val="tx1"/>
                </a:solidFill>
                <a:latin typeface="+mn-lt"/>
                <a:ea typeface="+mn-ea"/>
                <a:cs typeface="+mn-cs"/>
              </a:rPr>
              <a:t>Select the correct option.</a:t>
            </a:r>
          </a:p>
          <a:p>
            <a:r>
              <a:rPr lang="en-US" sz="1000" b="0" i="0" kern="1200" dirty="0">
                <a:solidFill>
                  <a:schemeClr val="tx1"/>
                </a:solidFill>
                <a:latin typeface="+mn-lt"/>
                <a:ea typeface="+mn-ea"/>
                <a:cs typeface="+mn-cs"/>
              </a:rPr>
              <a:t>The Fair Labor Standards Act is a federal law that does not cover: </a:t>
            </a:r>
          </a:p>
          <a:p>
            <a:pPr marL="171450" indent="-171450">
              <a:buFont typeface="Century Gothic" panose="020B0502020202020204" pitchFamily="34" charset="0"/>
              <a:buChar char="–"/>
            </a:pPr>
            <a:r>
              <a:rPr lang="en-US" sz="1000" b="0" i="0" kern="1200" dirty="0">
                <a:solidFill>
                  <a:schemeClr val="tx1"/>
                </a:solidFill>
                <a:latin typeface="+mn-lt"/>
                <a:ea typeface="+mn-ea"/>
                <a:cs typeface="+mn-cs"/>
              </a:rPr>
              <a:t>Minimum wage</a:t>
            </a:r>
          </a:p>
          <a:p>
            <a:pPr marL="171450" indent="-171450">
              <a:buFont typeface="Century Gothic" panose="020B0502020202020204" pitchFamily="34" charset="0"/>
              <a:buChar char="–"/>
            </a:pPr>
            <a:r>
              <a:rPr lang="en-US" sz="1000" b="0" i="0" kern="1200" dirty="0">
                <a:solidFill>
                  <a:schemeClr val="tx1"/>
                </a:solidFill>
                <a:latin typeface="+mn-lt"/>
                <a:ea typeface="+mn-ea"/>
                <a:cs typeface="+mn-cs"/>
              </a:rPr>
              <a:t>Overtime pay</a:t>
            </a:r>
          </a:p>
          <a:p>
            <a:pPr marL="171450" indent="-171450">
              <a:buFont typeface="Century Gothic" panose="020B0502020202020204" pitchFamily="34" charset="0"/>
              <a:buChar char="–"/>
            </a:pPr>
            <a:r>
              <a:rPr lang="en-US" sz="1000" b="0" i="0" kern="1200" dirty="0">
                <a:solidFill>
                  <a:schemeClr val="tx1"/>
                </a:solidFill>
                <a:latin typeface="+mn-lt"/>
                <a:ea typeface="+mn-ea"/>
                <a:cs typeface="+mn-cs"/>
              </a:rPr>
              <a:t>Recordkeeping </a:t>
            </a:r>
          </a:p>
          <a:p>
            <a:pPr marL="171450" indent="-171450">
              <a:buFont typeface="Century Gothic" panose="020B0502020202020204" pitchFamily="34" charset="0"/>
              <a:buChar char="–"/>
            </a:pPr>
            <a:r>
              <a:rPr lang="en-US" sz="1000" b="0" i="0" kern="1200" dirty="0">
                <a:solidFill>
                  <a:schemeClr val="tx1"/>
                </a:solidFill>
                <a:latin typeface="+mn-lt"/>
                <a:ea typeface="+mn-ea"/>
                <a:cs typeface="+mn-cs"/>
              </a:rPr>
              <a:t>Background checks </a:t>
            </a:r>
          </a:p>
        </p:txBody>
      </p:sp>
    </p:spTree>
    <p:extLst>
      <p:ext uri="{BB962C8B-B14F-4D97-AF65-F5344CB8AC3E}">
        <p14:creationId xmlns:p14="http://schemas.microsoft.com/office/powerpoint/2010/main" val="30013142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0" kern="1200" dirty="0">
                <a:solidFill>
                  <a:schemeClr val="tx1"/>
                </a:solidFill>
                <a:latin typeface="+mn-lt"/>
                <a:ea typeface="+mn-ea"/>
                <a:cs typeface="+mn-cs"/>
              </a:rPr>
              <a:t>As we discussed earlier in the session, there are some employees in the organization to whom the overtime requirements of the law do not apply. These employees are called “exempt.” Generally speaking, “white-collar,” salaried employees are not covered by FLSA overtime requirements. This group includes executive, administrative, and professional employees. The FLSA also provides exemptions for some other employees, including certain specialized computer personnel and outside sales personnel.</a:t>
            </a:r>
          </a:p>
          <a:p>
            <a:pPr lvl="1"/>
            <a:r>
              <a:rPr lang="en-US" b="0" kern="1200" dirty="0">
                <a:solidFill>
                  <a:schemeClr val="tx1"/>
                </a:solidFill>
                <a:latin typeface="+mn-lt"/>
                <a:ea typeface="+mn-ea"/>
                <a:cs typeface="+mn-cs"/>
              </a:rPr>
              <a:t>Although others in the organization may be responsible for determining exempt and nonexempt status, you should be familiar with the criteria used for this determination. Deciding whether an employee qualifies for exempt status involves looking at a variety of criteria, including the type of work an employee performs and how that employee is paid. Exempt employees primarily perform the higher-level functions in the organization. They receive wages well above the minimum and are generally paid on a salaried as opposed to an hourly basis.</a:t>
            </a:r>
          </a:p>
        </p:txBody>
      </p:sp>
    </p:spTree>
    <p:extLst>
      <p:ext uri="{BB962C8B-B14F-4D97-AF65-F5344CB8AC3E}">
        <p14:creationId xmlns:p14="http://schemas.microsoft.com/office/powerpoint/2010/main" val="22908016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To qualify for the executive exemption, an employee must meet all of the following criteria:</a:t>
            </a:r>
          </a:p>
          <a:p>
            <a:pPr lvl="1"/>
            <a:r>
              <a:rPr lang="en-US" b="0" kern="1200" dirty="0">
                <a:solidFill>
                  <a:schemeClr val="tx1"/>
                </a:solidFill>
                <a:latin typeface="+mn-lt"/>
                <a:ea typeface="+mn-ea"/>
                <a:cs typeface="+mn-cs"/>
              </a:rPr>
              <a:t>The employee must be compensated on a salary basis at a rate not less than $455 per week.</a:t>
            </a:r>
          </a:p>
          <a:p>
            <a:pPr lvl="1"/>
            <a:r>
              <a:rPr lang="en-US" b="0" kern="1200" dirty="0">
                <a:solidFill>
                  <a:schemeClr val="tx1"/>
                </a:solidFill>
                <a:latin typeface="+mn-lt"/>
                <a:ea typeface="+mn-ea"/>
                <a:cs typeface="+mn-cs"/>
              </a:rPr>
              <a:t>The employee’s primary duty must be managing the enterprise or managing a customarily recognized department or subdivision of the enterprise.</a:t>
            </a:r>
          </a:p>
          <a:p>
            <a:pPr lvl="1"/>
            <a:r>
              <a:rPr lang="en-US" b="0" kern="1200" dirty="0">
                <a:solidFill>
                  <a:schemeClr val="tx1"/>
                </a:solidFill>
                <a:latin typeface="+mn-lt"/>
                <a:ea typeface="+mn-ea"/>
                <a:cs typeface="+mn-cs"/>
              </a:rPr>
              <a:t>The employee must customarily and regularly direct the work of at least two or more other full-time employees.</a:t>
            </a:r>
          </a:p>
          <a:p>
            <a:pPr lvl="1"/>
            <a:r>
              <a:rPr lang="en-US" b="0" kern="1200" dirty="0">
                <a:solidFill>
                  <a:schemeClr val="tx1"/>
                </a:solidFill>
                <a:latin typeface="+mn-lt"/>
                <a:ea typeface="+mn-ea"/>
                <a:cs typeface="+mn-cs"/>
              </a:rPr>
              <a:t>And, the employee must have the authority to hire or fire other employees or, at least, the employee’s suggestions and recommendations concerning the hiring, firing, advancement, promotion, or any other change of status of other employees must be given particular weight.</a:t>
            </a:r>
          </a:p>
        </p:txBody>
      </p:sp>
    </p:spTree>
    <p:extLst>
      <p:ext uri="{BB962C8B-B14F-4D97-AF65-F5344CB8AC3E}">
        <p14:creationId xmlns:p14="http://schemas.microsoft.com/office/powerpoint/2010/main" val="21542955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Now let’s look at several key definitions involved in determining an executive exemption from FLSA overtime requirements.</a:t>
            </a:r>
          </a:p>
        </p:txBody>
      </p:sp>
    </p:spTree>
    <p:extLst>
      <p:ext uri="{BB962C8B-B14F-4D97-AF65-F5344CB8AC3E}">
        <p14:creationId xmlns:p14="http://schemas.microsoft.com/office/powerpoint/2010/main" val="14800020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0" kern="1200" dirty="0">
                <a:solidFill>
                  <a:schemeClr val="tx1"/>
                </a:solidFill>
                <a:latin typeface="+mn-lt"/>
                <a:ea typeface="+mn-ea"/>
                <a:cs typeface="+mn-cs"/>
              </a:rPr>
              <a:t>“Primary duty” means the principal, main, major, or most important duty an employee performs. Determination of an employee’s primary duty must be based on all the facts in a particular case, with the major emphasis on the character of the employee’s job as a whole.</a:t>
            </a:r>
          </a:p>
          <a:p>
            <a:pPr lvl="1"/>
            <a:r>
              <a:rPr lang="en-US" b="0" kern="1200" dirty="0">
                <a:solidFill>
                  <a:schemeClr val="tx1"/>
                </a:solidFill>
                <a:latin typeface="+mn-lt"/>
                <a:ea typeface="+mn-ea"/>
                <a:cs typeface="+mn-cs"/>
              </a:rPr>
              <a:t>Generally, the term “management” includes activities such as:</a:t>
            </a:r>
          </a:p>
          <a:p>
            <a:pPr lvl="2"/>
            <a:r>
              <a:rPr lang="en-US" b="0" kern="1200" dirty="0">
                <a:solidFill>
                  <a:schemeClr val="tx1"/>
                </a:solidFill>
                <a:latin typeface="+mn-lt"/>
                <a:ea typeface="+mn-ea"/>
                <a:cs typeface="+mn-cs"/>
              </a:rPr>
              <a:t>Interviewing, selecting, and training employees;</a:t>
            </a:r>
          </a:p>
          <a:p>
            <a:pPr lvl="2"/>
            <a:r>
              <a:rPr lang="en-US" b="0" kern="1200" dirty="0">
                <a:solidFill>
                  <a:schemeClr val="tx1"/>
                </a:solidFill>
                <a:latin typeface="+mn-lt"/>
                <a:ea typeface="+mn-ea"/>
                <a:cs typeface="+mn-cs"/>
              </a:rPr>
              <a:t>Setting and adjusting their rates of pay and hours of work;</a:t>
            </a:r>
          </a:p>
          <a:p>
            <a:pPr lvl="2"/>
            <a:r>
              <a:rPr lang="en-US" b="0" kern="1200" dirty="0">
                <a:solidFill>
                  <a:schemeClr val="tx1"/>
                </a:solidFill>
                <a:latin typeface="+mn-lt"/>
                <a:ea typeface="+mn-ea"/>
                <a:cs typeface="+mn-cs"/>
              </a:rPr>
              <a:t>Directing the work of employees and appraising performance;</a:t>
            </a:r>
          </a:p>
          <a:p>
            <a:pPr lvl="2"/>
            <a:r>
              <a:rPr lang="en-US" b="0" kern="1200" dirty="0">
                <a:solidFill>
                  <a:schemeClr val="tx1"/>
                </a:solidFill>
                <a:latin typeface="+mn-lt"/>
                <a:ea typeface="+mn-ea"/>
                <a:cs typeface="+mn-cs"/>
              </a:rPr>
              <a:t>Handling employee complaints and grievances;</a:t>
            </a:r>
          </a:p>
          <a:p>
            <a:pPr lvl="2"/>
            <a:r>
              <a:rPr lang="en-US" b="0" kern="1200" dirty="0">
                <a:solidFill>
                  <a:schemeClr val="tx1"/>
                </a:solidFill>
                <a:latin typeface="+mn-lt"/>
                <a:ea typeface="+mn-ea"/>
                <a:cs typeface="+mn-cs"/>
              </a:rPr>
              <a:t>Disciplining employees;</a:t>
            </a:r>
          </a:p>
          <a:p>
            <a:pPr lvl="2"/>
            <a:r>
              <a:rPr lang="en-US" b="0" kern="1200" dirty="0">
                <a:solidFill>
                  <a:schemeClr val="tx1"/>
                </a:solidFill>
                <a:latin typeface="+mn-lt"/>
                <a:ea typeface="+mn-ea"/>
                <a:cs typeface="+mn-cs"/>
              </a:rPr>
              <a:t>Planning the work and determining the techniques to be used;</a:t>
            </a:r>
          </a:p>
          <a:p>
            <a:pPr lvl="2"/>
            <a:r>
              <a:rPr lang="en-US" b="0" kern="1200" dirty="0">
                <a:solidFill>
                  <a:schemeClr val="tx1"/>
                </a:solidFill>
                <a:latin typeface="+mn-lt"/>
                <a:ea typeface="+mn-ea"/>
                <a:cs typeface="+mn-cs"/>
              </a:rPr>
              <a:t>Apportioning work among employees;</a:t>
            </a:r>
          </a:p>
          <a:p>
            <a:pPr lvl="2"/>
            <a:r>
              <a:rPr lang="en-US" b="0" kern="1200" dirty="0">
                <a:solidFill>
                  <a:schemeClr val="tx1"/>
                </a:solidFill>
                <a:latin typeface="+mn-lt"/>
                <a:ea typeface="+mn-ea"/>
                <a:cs typeface="+mn-cs"/>
              </a:rPr>
              <a:t>Providing for the safety and security of the employees;</a:t>
            </a:r>
          </a:p>
          <a:p>
            <a:pPr lvl="2"/>
            <a:r>
              <a:rPr lang="en-US" b="0" kern="1200" dirty="0">
                <a:solidFill>
                  <a:schemeClr val="tx1"/>
                </a:solidFill>
                <a:latin typeface="+mn-lt"/>
                <a:ea typeface="+mn-ea"/>
                <a:cs typeface="+mn-cs"/>
              </a:rPr>
              <a:t>Planning and controlling the budget; </a:t>
            </a:r>
            <a:r>
              <a:rPr lang="en-US" b="0" i="1" kern="1200" dirty="0">
                <a:solidFill>
                  <a:schemeClr val="tx1"/>
                </a:solidFill>
                <a:latin typeface="+mn-lt"/>
                <a:ea typeface="+mn-ea"/>
                <a:cs typeface="+mn-cs"/>
              </a:rPr>
              <a:t>and</a:t>
            </a:r>
            <a:endParaRPr lang="en-US" b="0" i="0" kern="1200" dirty="0">
              <a:solidFill>
                <a:schemeClr val="tx1"/>
              </a:solidFill>
              <a:latin typeface="+mn-lt"/>
              <a:ea typeface="+mn-ea"/>
              <a:cs typeface="+mn-cs"/>
            </a:endParaRPr>
          </a:p>
          <a:p>
            <a:pPr lvl="2"/>
            <a:r>
              <a:rPr lang="en-US" b="0" i="0" kern="1200" dirty="0">
                <a:solidFill>
                  <a:schemeClr val="tx1"/>
                </a:solidFill>
                <a:latin typeface="+mn-lt"/>
                <a:ea typeface="+mn-ea"/>
                <a:cs typeface="+mn-cs"/>
              </a:rPr>
              <a:t>Monitoring or implementing legal compliance measures.</a:t>
            </a:r>
          </a:p>
          <a:p>
            <a:pPr lvl="1"/>
            <a:r>
              <a:rPr lang="en-US" b="0" i="0" kern="1200" dirty="0">
                <a:solidFill>
                  <a:schemeClr val="tx1"/>
                </a:solidFill>
                <a:latin typeface="+mn-lt"/>
                <a:ea typeface="+mn-ea"/>
                <a:cs typeface="+mn-cs"/>
              </a:rPr>
              <a:t>The phrase “a customarily recognized department or subdivision” is intended to distinguish between a mere collection of employees assigned from time to time to a specific job or series of jobs and a unit with permanent status and function.</a:t>
            </a:r>
          </a:p>
        </p:txBody>
      </p:sp>
    </p:spTree>
    <p:extLst>
      <p:ext uri="{BB962C8B-B14F-4D97-AF65-F5344CB8AC3E}">
        <p14:creationId xmlns:p14="http://schemas.microsoft.com/office/powerpoint/2010/main" val="1462096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0" kern="1200" dirty="0">
                <a:solidFill>
                  <a:schemeClr val="tx1"/>
                </a:solidFill>
                <a:latin typeface="+mn-lt"/>
                <a:ea typeface="+mn-ea"/>
                <a:cs typeface="+mn-cs"/>
              </a:rPr>
              <a:t>In addition, the phrase “customarily and regularly” means greater than occasional but less than constant. It includes work normally done every workweek but does not include isolated or onetime tasks.</a:t>
            </a:r>
          </a:p>
          <a:p>
            <a:pPr lvl="1"/>
            <a:r>
              <a:rPr lang="en-US" b="0" kern="1200" dirty="0">
                <a:solidFill>
                  <a:schemeClr val="tx1"/>
                </a:solidFill>
                <a:latin typeface="+mn-lt"/>
                <a:ea typeface="+mn-ea"/>
                <a:cs typeface="+mn-cs"/>
              </a:rPr>
              <a:t>The phrase “two or more other employees” means two full-time employees or their equivalent. For example, one full-time and two half-time employees are equivalent to two full-time employees.</a:t>
            </a:r>
          </a:p>
          <a:p>
            <a:pPr lvl="1"/>
            <a:r>
              <a:rPr lang="en-US" b="0" kern="1200" dirty="0">
                <a:solidFill>
                  <a:schemeClr val="tx1"/>
                </a:solidFill>
                <a:latin typeface="+mn-lt"/>
                <a:ea typeface="+mn-ea"/>
                <a:cs typeface="+mn-cs"/>
              </a:rPr>
              <a:t>Finally, factors to be considered in determining whether an executive’s recommendations concerning hiring, firing, advancement, promotion, or any other change of status are given “particular weight” include whether it is part of this person’s job duties to make such recommendations and the frequency with which such recommendations are made, requested, and relied upon. Generally, an executive’s recommendations must involve employees the executive customarily and regularly directs. Occasional suggestions are not enough. However, an executive’s recommendations may still be deemed to have “particular weight” even if a higher-level manager’s recommendation has more importance and even if the employee does not have authority to make the ultimate decision as to the employee’s change in status.</a:t>
            </a:r>
            <a:endParaRPr lang="en-US" sz="500" b="0" kern="1200" dirty="0">
              <a:solidFill>
                <a:schemeClr val="tx1"/>
              </a:solidFill>
              <a:latin typeface="+mn-lt"/>
              <a:ea typeface="+mn-ea"/>
              <a:cs typeface="+mn-cs"/>
            </a:endParaRPr>
          </a:p>
        </p:txBody>
      </p:sp>
    </p:spTree>
    <p:extLst>
      <p:ext uri="{BB962C8B-B14F-4D97-AF65-F5344CB8AC3E}">
        <p14:creationId xmlns:p14="http://schemas.microsoft.com/office/powerpoint/2010/main" val="11420396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In order to qualify for an administrative exemption from FLSA overtime requirements, an employee must meet the following key criteria:</a:t>
            </a:r>
          </a:p>
          <a:p>
            <a:pPr lvl="1"/>
            <a:r>
              <a:rPr lang="en-US" b="0" kern="1200" dirty="0">
                <a:solidFill>
                  <a:schemeClr val="tx1"/>
                </a:solidFill>
                <a:latin typeface="+mn-lt"/>
                <a:ea typeface="+mn-ea"/>
                <a:cs typeface="+mn-cs"/>
              </a:rPr>
              <a:t>The employee must be paid $455 per week on a salary or fee basis.</a:t>
            </a:r>
          </a:p>
          <a:p>
            <a:pPr lvl="1"/>
            <a:r>
              <a:rPr lang="en-US" b="0" kern="1200" dirty="0">
                <a:solidFill>
                  <a:schemeClr val="tx1"/>
                </a:solidFill>
                <a:latin typeface="+mn-lt"/>
                <a:ea typeface="+mn-ea"/>
                <a:cs typeface="+mn-cs"/>
              </a:rPr>
              <a:t>The employee’s primary duty must be the performance of office or nonmanual work directly related to the management or general business operations of the employer or the employer’s customers.</a:t>
            </a:r>
          </a:p>
          <a:p>
            <a:pPr lvl="1"/>
            <a:r>
              <a:rPr lang="en-US" b="0" kern="1200" dirty="0">
                <a:solidFill>
                  <a:schemeClr val="tx1"/>
                </a:solidFill>
                <a:latin typeface="+mn-lt"/>
                <a:ea typeface="+mn-ea"/>
                <a:cs typeface="+mn-cs"/>
              </a:rPr>
              <a:t>Finally, the employee’s primary duty must include the exercise of discretion and independent judgment with respect to matters of significance.</a:t>
            </a:r>
          </a:p>
        </p:txBody>
      </p:sp>
    </p:spTree>
    <p:extLst>
      <p:ext uri="{BB962C8B-B14F-4D97-AF65-F5344CB8AC3E}">
        <p14:creationId xmlns:p14="http://schemas.microsoft.com/office/powerpoint/2010/main" val="8833632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Now let’s look at several key definitions involved in determining an administrative exemption from FLSA overtime requirements.</a:t>
            </a:r>
          </a:p>
        </p:txBody>
      </p:sp>
    </p:spTree>
    <p:extLst>
      <p:ext uri="{BB962C8B-B14F-4D97-AF65-F5344CB8AC3E}">
        <p14:creationId xmlns:p14="http://schemas.microsoft.com/office/powerpoint/2010/main" val="24420753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0" kern="1200" dirty="0">
                <a:solidFill>
                  <a:schemeClr val="tx1"/>
                </a:solidFill>
                <a:latin typeface="+mn-lt"/>
                <a:ea typeface="+mn-ea"/>
                <a:cs typeface="+mn-cs"/>
              </a:rPr>
              <a:t>As with the executive exemption test, “primary duty” here also means the principal, main, major, or most important duty the employee performs.</a:t>
            </a:r>
          </a:p>
          <a:p>
            <a:pPr lvl="1"/>
            <a:r>
              <a:rPr lang="en-US" b="0" kern="1200" dirty="0">
                <a:solidFill>
                  <a:schemeClr val="tx1"/>
                </a:solidFill>
                <a:latin typeface="+mn-lt"/>
                <a:ea typeface="+mn-ea"/>
                <a:cs typeface="+mn-cs"/>
              </a:rPr>
              <a:t>To meet the “directly related to management or general business operations” requirement, an employee must perform work directly related to assisting with the running or servicing of the business, as distinguished, for example, from working on a manufacturing production line or selling a product in a retail or service establishment. Duties that meet the requirement include work in functional areas such as tax, finance, accounting, budgeting, auditing, insurance, quality control, purchasing, procurement, advertising, marketing, research, safety and health, personnel management, human resources, employee benefits, labor relations, public relations, government relations, computer network, Internet and database administration, legal and regulatory compliance, and similar activities.</a:t>
            </a:r>
          </a:p>
          <a:p>
            <a:pPr lvl="1"/>
            <a:r>
              <a:rPr lang="en-US" b="0" kern="1200" dirty="0">
                <a:solidFill>
                  <a:schemeClr val="tx1"/>
                </a:solidFill>
                <a:latin typeface="+mn-lt"/>
                <a:ea typeface="+mn-ea"/>
                <a:cs typeface="+mn-cs"/>
              </a:rPr>
              <a:t>Employees may also qualify for the administrative exemption if their primary duty is performing work directly related to the management or general business operations of the employer’s customers—for example, advising or consulting with customers.</a:t>
            </a:r>
            <a:endParaRPr lang="en-US" sz="500" b="0" kern="1200" dirty="0">
              <a:solidFill>
                <a:schemeClr val="tx1"/>
              </a:solidFill>
              <a:latin typeface="+mn-lt"/>
              <a:ea typeface="+mn-ea"/>
              <a:cs typeface="+mn-cs"/>
            </a:endParaRPr>
          </a:p>
        </p:txBody>
      </p:sp>
    </p:spTree>
    <p:extLst>
      <p:ext uri="{BB962C8B-B14F-4D97-AF65-F5344CB8AC3E}">
        <p14:creationId xmlns:p14="http://schemas.microsoft.com/office/powerpoint/2010/main" val="35013840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Furthermore, the “exercise of discretion and independent judgment” implies that an employee has authority to make independent choices, free from immediate direction or supervision. Factors to consider include such things as:</a:t>
            </a:r>
          </a:p>
          <a:p>
            <a:pPr marL="285735" lvl="1" indent="-171450">
              <a:buFont typeface="Century Gothic" panose="020B0502020202020204" pitchFamily="34" charset="0"/>
              <a:buChar char="–"/>
            </a:pPr>
            <a:r>
              <a:rPr lang="en-US" dirty="0"/>
              <a:t>Whether the employee has authority to formulate, affect, interpret, or implement management policies or operating practices;</a:t>
            </a:r>
          </a:p>
          <a:p>
            <a:pPr marL="285735" lvl="1" indent="-171450">
              <a:buFont typeface="Century Gothic" panose="020B0502020202020204" pitchFamily="34" charset="0"/>
              <a:buChar char="–"/>
            </a:pPr>
            <a:r>
              <a:rPr lang="en-US" dirty="0"/>
              <a:t>Whether the employee carries out major assignments in conducting the operations of the business;</a:t>
            </a:r>
          </a:p>
          <a:p>
            <a:pPr marL="285735" lvl="1" indent="-171450">
              <a:buFont typeface="Century Gothic" panose="020B0502020202020204" pitchFamily="34" charset="0"/>
              <a:buChar char="–"/>
            </a:pPr>
            <a:r>
              <a:rPr lang="en-US" dirty="0"/>
              <a:t>Whether the employee performs work that affects business operations to a substantial degree;</a:t>
            </a:r>
          </a:p>
          <a:p>
            <a:pPr marL="285735" lvl="1" indent="-171450">
              <a:buFont typeface="Century Gothic" panose="020B0502020202020204" pitchFamily="34" charset="0"/>
              <a:buChar char="–"/>
            </a:pPr>
            <a:r>
              <a:rPr lang="en-US" dirty="0"/>
              <a:t>Whether the employee has authority to commit the employer in matters that have significant financial impact; </a:t>
            </a:r>
            <a:r>
              <a:rPr lang="en-US" i="1" dirty="0"/>
              <a:t>and</a:t>
            </a:r>
            <a:endParaRPr lang="en-US" dirty="0"/>
          </a:p>
          <a:p>
            <a:pPr marL="285735" lvl="1" indent="-171450">
              <a:buFont typeface="Century Gothic" panose="020B0502020202020204" pitchFamily="34" charset="0"/>
              <a:buChar char="–"/>
            </a:pPr>
            <a:r>
              <a:rPr lang="en-US" dirty="0"/>
              <a:t>Whether the employee has authority to waive or deviate from established policies and procedures without prior approval.</a:t>
            </a:r>
          </a:p>
          <a:p>
            <a:pPr marL="0" lvl="1" indent="0">
              <a:buNone/>
            </a:pPr>
            <a:r>
              <a:rPr lang="en-US" dirty="0"/>
              <a:t>Note that the fact that an employee’s decisions may be revised or reversed after review does not mean that the employee is not exercising discretion and independent judgment.</a:t>
            </a:r>
          </a:p>
          <a:p>
            <a:pPr lvl="1"/>
            <a:r>
              <a:rPr lang="en-US" dirty="0"/>
              <a:t>The term “matters of significance” refers to the level of importance or consequence of the work performed. Of course, all employees perform work that is important to the organization. But what is being referred to here raises the level of importance to a higher degree.</a:t>
            </a:r>
            <a:endParaRPr lang="en-US" sz="500" dirty="0"/>
          </a:p>
        </p:txBody>
      </p:sp>
    </p:spTree>
    <p:extLst>
      <p:ext uri="{BB962C8B-B14F-4D97-AF65-F5344CB8AC3E}">
        <p14:creationId xmlns:p14="http://schemas.microsoft.com/office/powerpoint/2010/main" val="9811844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The FLSA includes in the definition of </a:t>
            </a:r>
            <a:r>
              <a:rPr lang="en-US" sz="1000" b="0" kern="1200" dirty="0">
                <a:solidFill>
                  <a:srgbClr val="FF0000"/>
                </a:solidFill>
                <a:latin typeface="+mn-lt"/>
                <a:ea typeface="+mn-ea"/>
                <a:cs typeface="+mn-cs"/>
              </a:rPr>
              <a:t>“</a:t>
            </a:r>
            <a:r>
              <a:rPr lang="en-US" sz="1000" b="0" kern="1200" dirty="0">
                <a:solidFill>
                  <a:schemeClr val="tx1"/>
                </a:solidFill>
                <a:latin typeface="+mn-lt"/>
                <a:ea typeface="+mn-ea"/>
                <a:cs typeface="+mn-cs"/>
              </a:rPr>
              <a:t>professionals” both “learned professionals” and “creative professionals.” To qualify for the professional employee exemption, the following tests must be met:</a:t>
            </a:r>
          </a:p>
        </p:txBody>
      </p:sp>
    </p:spTree>
    <p:extLst>
      <p:ext uri="{BB962C8B-B14F-4D97-AF65-F5344CB8AC3E}">
        <p14:creationId xmlns:p14="http://schemas.microsoft.com/office/powerpoint/2010/main" val="3333867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latin typeface="+mn-lt"/>
                <a:ea typeface="+mn-ea"/>
                <a:cs typeface="+mn-cs"/>
              </a:rPr>
              <a:t>The correct answer is “Background checks.”</a:t>
            </a:r>
            <a:endParaRPr lang="en-US" b="0" i="0" kern="1200" dirty="0">
              <a:solidFill>
                <a:schemeClr val="tx1"/>
              </a:solidFill>
              <a:latin typeface="+mn-lt"/>
              <a:ea typeface="+mn-ea"/>
              <a:cs typeface="+mn-cs"/>
            </a:endParaRPr>
          </a:p>
        </p:txBody>
      </p:sp>
    </p:spTree>
    <p:extLst>
      <p:ext uri="{BB962C8B-B14F-4D97-AF65-F5344CB8AC3E}">
        <p14:creationId xmlns:p14="http://schemas.microsoft.com/office/powerpoint/2010/main" val="24817717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0" kern="1200" dirty="0">
                <a:solidFill>
                  <a:schemeClr val="tx1"/>
                </a:solidFill>
                <a:latin typeface="+mn-lt"/>
                <a:ea typeface="+mn-ea"/>
                <a:cs typeface="+mn-cs"/>
              </a:rPr>
              <a:t>The learned professional’s primary duty must be the performance of work requiring advanced knowledge, defined as work that is predominantly intellectual in character and that includes the consistent exercise of discretion and judgment.</a:t>
            </a:r>
          </a:p>
          <a:p>
            <a:pPr lvl="1"/>
            <a:r>
              <a:rPr lang="en-US" b="0" kern="1200" dirty="0">
                <a:solidFill>
                  <a:schemeClr val="tx1"/>
                </a:solidFill>
                <a:latin typeface="+mn-lt"/>
                <a:ea typeface="+mn-ea"/>
                <a:cs typeface="+mn-cs"/>
              </a:rPr>
              <a:t>The employee must be compensated on a salary or fee basis at a rate of at least $455 per week.</a:t>
            </a:r>
          </a:p>
          <a:p>
            <a:pPr lvl="1"/>
            <a:r>
              <a:rPr lang="en-US" b="0" kern="1200" dirty="0">
                <a:solidFill>
                  <a:schemeClr val="tx1"/>
                </a:solidFill>
                <a:latin typeface="+mn-lt"/>
                <a:ea typeface="+mn-ea"/>
                <a:cs typeface="+mn-cs"/>
              </a:rPr>
              <a:t>The creative professional’s primary duty must be the performance of work requiring invention, imagination, originality, or talent in a recognized field of artistic or creative endeavor.</a:t>
            </a:r>
          </a:p>
          <a:p>
            <a:pPr lvl="1"/>
            <a:r>
              <a:rPr lang="en-US" b="0" kern="1200" dirty="0">
                <a:solidFill>
                  <a:schemeClr val="tx1"/>
                </a:solidFill>
                <a:latin typeface="+mn-lt"/>
                <a:ea typeface="+mn-ea"/>
                <a:cs typeface="+mn-cs"/>
              </a:rPr>
              <a:t>The learned professional’s advanced knowledge must be in a field of science or learning.</a:t>
            </a:r>
          </a:p>
          <a:p>
            <a:pPr lvl="1"/>
            <a:r>
              <a:rPr lang="en-US" b="0" kern="1200" dirty="0">
                <a:solidFill>
                  <a:schemeClr val="tx1"/>
                </a:solidFill>
                <a:latin typeface="+mn-lt"/>
                <a:ea typeface="+mn-ea"/>
                <a:cs typeface="+mn-cs"/>
              </a:rPr>
              <a:t>Finally, this advanced knowledge must be customarily acquired by a prolonged course of specialized intellectual instruction.</a:t>
            </a:r>
          </a:p>
        </p:txBody>
      </p:sp>
    </p:spTree>
    <p:extLst>
      <p:ext uri="{BB962C8B-B14F-4D97-AF65-F5344CB8AC3E}">
        <p14:creationId xmlns:p14="http://schemas.microsoft.com/office/powerpoint/2010/main" val="11818337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Now let’s look at several key definitions involved in determining a professional exemption from FLSA overtime requirements.</a:t>
            </a:r>
          </a:p>
        </p:txBody>
      </p:sp>
    </p:spTree>
    <p:extLst>
      <p:ext uri="{BB962C8B-B14F-4D97-AF65-F5344CB8AC3E}">
        <p14:creationId xmlns:p14="http://schemas.microsoft.com/office/powerpoint/2010/main" val="5498934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0" kern="1200" dirty="0">
                <a:solidFill>
                  <a:schemeClr val="tx1"/>
                </a:solidFill>
                <a:latin typeface="+mn-lt"/>
                <a:ea typeface="+mn-ea"/>
                <a:cs typeface="+mn-cs"/>
              </a:rPr>
              <a:t>“Primary duty” once again means the principal, main, major, or most important duty the employee performs.</a:t>
            </a:r>
          </a:p>
          <a:p>
            <a:pPr lvl="1"/>
            <a:r>
              <a:rPr lang="en-US" b="0" kern="1200" dirty="0">
                <a:solidFill>
                  <a:schemeClr val="tx1"/>
                </a:solidFill>
                <a:latin typeface="+mn-lt"/>
                <a:ea typeface="+mn-ea"/>
                <a:cs typeface="+mn-cs"/>
              </a:rPr>
              <a:t>“Work requiring advanced knowledge” means using such knowledge to analyze, interpret, or make deductions from varying facts or circumstances. Advanced knowledge cannot be attained at the high school level.</a:t>
            </a:r>
          </a:p>
          <a:p>
            <a:pPr lvl="1"/>
            <a:r>
              <a:rPr lang="en-US" b="0" kern="1200" dirty="0">
                <a:solidFill>
                  <a:schemeClr val="tx1"/>
                </a:solidFill>
                <a:latin typeface="+mn-lt"/>
                <a:ea typeface="+mn-ea"/>
                <a:cs typeface="+mn-cs"/>
              </a:rPr>
              <a:t>“Fields of science or learning” include law; medicine; theology; accounting; actuarial computation; engineering; architecture; teaching; various types of physical, chemical, and biological sciences; pharmacy; and other occupations that have a recognized professional status.</a:t>
            </a:r>
          </a:p>
          <a:p>
            <a:pPr lvl="1"/>
            <a:r>
              <a:rPr lang="en-US" b="0" kern="1200" dirty="0">
                <a:solidFill>
                  <a:schemeClr val="tx1"/>
                </a:solidFill>
                <a:latin typeface="+mn-lt"/>
                <a:ea typeface="+mn-ea"/>
                <a:cs typeface="+mn-cs"/>
              </a:rPr>
              <a:t>The learned professional exemption is restricted to professions where specialized academic training is a standard prerequisite for entrance into the profession. The best evidence of meeting this requirement is having the appropriate academic degree.</a:t>
            </a:r>
          </a:p>
          <a:p>
            <a:pPr lvl="1"/>
            <a:r>
              <a:rPr lang="en-US" b="0" kern="1200" dirty="0">
                <a:solidFill>
                  <a:schemeClr val="tx1"/>
                </a:solidFill>
                <a:latin typeface="+mn-lt"/>
                <a:ea typeface="+mn-ea"/>
                <a:cs typeface="+mn-cs"/>
              </a:rPr>
              <a:t>Note that exemption as a creative professional depends on the extent of the invention, imagination, originality, or talent exercised by the employee. Whether the exemption applies, therefore, must be determined on a case-by-case basis.</a:t>
            </a:r>
          </a:p>
        </p:txBody>
      </p:sp>
    </p:spTree>
    <p:extLst>
      <p:ext uri="{BB962C8B-B14F-4D97-AF65-F5344CB8AC3E}">
        <p14:creationId xmlns:p14="http://schemas.microsoft.com/office/powerpoint/2010/main" val="22229635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To qualify for the computer employee exemption, the following tests must be met:</a:t>
            </a:r>
          </a:p>
          <a:p>
            <a:pPr lvl="1"/>
            <a:r>
              <a:rPr lang="en-US" b="0" kern="1200" dirty="0">
                <a:solidFill>
                  <a:schemeClr val="tx1"/>
                </a:solidFill>
                <a:latin typeface="+mn-lt"/>
                <a:ea typeface="+mn-ea"/>
                <a:cs typeface="+mn-cs"/>
              </a:rPr>
              <a:t>The employee must be compensated either on a salary or fee basis at a rate not less than $455 per week or, if compensated on an hourly basis, at a rate not less than $27.63 an hour.</a:t>
            </a:r>
          </a:p>
          <a:p>
            <a:pPr lvl="1"/>
            <a:r>
              <a:rPr lang="en-US" b="0" kern="1200" dirty="0">
                <a:solidFill>
                  <a:schemeClr val="tx1"/>
                </a:solidFill>
                <a:latin typeface="+mn-lt"/>
                <a:ea typeface="+mn-ea"/>
                <a:cs typeface="+mn-cs"/>
              </a:rPr>
              <a:t>And, the employee must be employed as a computer systems analyst, computer programmer, software engineer, or other similarly skilled worker in the computer field.</a:t>
            </a:r>
          </a:p>
        </p:txBody>
      </p:sp>
    </p:spTree>
    <p:extLst>
      <p:ext uri="{BB962C8B-B14F-4D97-AF65-F5344CB8AC3E}">
        <p14:creationId xmlns:p14="http://schemas.microsoft.com/office/powerpoint/2010/main" val="27455613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In addition, a computer employee’s primary duty must consist of:</a:t>
            </a:r>
          </a:p>
          <a:p>
            <a:pPr marL="285750" lvl="2" indent="-171450"/>
            <a:r>
              <a:rPr lang="en-US" dirty="0"/>
              <a:t>The application of systems analysis techniques and procedures, including consulting with users to determine hardware, software, or system functional specifications;</a:t>
            </a:r>
          </a:p>
          <a:p>
            <a:pPr marL="285750" lvl="2" indent="-171450"/>
            <a:r>
              <a:rPr lang="en-US" dirty="0"/>
              <a:t>The design, development, documentation, analysis, creation, testing, or modification of computer systems or programs, including prototypes, based on and related to user or system design specifications;</a:t>
            </a:r>
          </a:p>
          <a:p>
            <a:pPr marL="285750" lvl="2" indent="-171450"/>
            <a:r>
              <a:rPr lang="en-US" dirty="0"/>
              <a:t>The design, documentation, testing, creation, or modification of computer programs related to machine operating systems; </a:t>
            </a:r>
            <a:r>
              <a:rPr lang="en-US" i="1" dirty="0"/>
              <a:t>or</a:t>
            </a:r>
            <a:endParaRPr lang="en-US" dirty="0"/>
          </a:p>
          <a:p>
            <a:pPr marL="285750" lvl="2" indent="-171450"/>
            <a:r>
              <a:rPr lang="en-US" dirty="0"/>
              <a:t>A combination of these duties, the performance of which requires the same level of skills.</a:t>
            </a:r>
          </a:p>
          <a:p>
            <a:pPr lvl="1"/>
            <a:r>
              <a:rPr lang="en-US" dirty="0"/>
              <a:t>Note that the computer employee exemption does not include employees engaged in the manufacture or repair of computer hardware and related equipment. Also not exempt are employees whose work is highly dependent upon, or facilitated by, the use of computers and computer software programs but who are not primarily engaged in computer systems analysis and programming or other similarly skilled computer-related occupations—for example, engineers, drafters, and others skilled in computer-aided design software.</a:t>
            </a:r>
          </a:p>
        </p:txBody>
      </p:sp>
    </p:spTree>
    <p:extLst>
      <p:ext uri="{BB962C8B-B14F-4D97-AF65-F5344CB8AC3E}">
        <p14:creationId xmlns:p14="http://schemas.microsoft.com/office/powerpoint/2010/main" val="14714575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In addition to the three main categories of exemptions we’ve just covered, there’s another category: combination exemptions. Here’s what you need to know:</a:t>
            </a:r>
          </a:p>
        </p:txBody>
      </p:sp>
    </p:spTree>
    <p:extLst>
      <p:ext uri="{BB962C8B-B14F-4D97-AF65-F5344CB8AC3E}">
        <p14:creationId xmlns:p14="http://schemas.microsoft.com/office/powerpoint/2010/main" val="11888814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0" kern="1200" dirty="0">
                <a:solidFill>
                  <a:schemeClr val="tx1"/>
                </a:solidFill>
                <a:latin typeface="+mn-lt"/>
                <a:ea typeface="+mn-ea"/>
                <a:cs typeface="+mn-cs"/>
              </a:rPr>
              <a:t>When you combine work that is exempt under one category, for instance, executive, with work that is exempt under another category, for example, professional, you have a combined exemption. In this case, the requirements for each exemption must be met.</a:t>
            </a:r>
          </a:p>
          <a:p>
            <a:pPr lvl="1"/>
            <a:r>
              <a:rPr lang="en-US" b="0" kern="1200" dirty="0">
                <a:solidFill>
                  <a:schemeClr val="tx1"/>
                </a:solidFill>
                <a:latin typeface="+mn-lt"/>
                <a:ea typeface="+mn-ea"/>
                <a:cs typeface="+mn-cs"/>
              </a:rPr>
              <a:t>Examples of combination exemptions might include an office manager/accountant, who would have combined administrative and professional exemptions, or an engineer/department head, who would combine professional and executive exemptions.</a:t>
            </a:r>
            <a:endParaRPr lang="en-US" sz="500" b="0" kern="1200" dirty="0">
              <a:solidFill>
                <a:schemeClr val="tx1"/>
              </a:solidFill>
              <a:latin typeface="+mn-lt"/>
              <a:ea typeface="+mn-ea"/>
              <a:cs typeface="+mn-cs"/>
            </a:endParaRPr>
          </a:p>
        </p:txBody>
      </p:sp>
    </p:spTree>
    <p:extLst>
      <p:ext uri="{BB962C8B-B14F-4D97-AF65-F5344CB8AC3E}">
        <p14:creationId xmlns:p14="http://schemas.microsoft.com/office/powerpoint/2010/main" val="42946327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78" rtl="0" eaLnBrk="1" fontAlgn="auto" latinLnBrk="0" hangingPunct="1">
              <a:lnSpc>
                <a:spcPct val="100000"/>
              </a:lnSpc>
              <a:spcBef>
                <a:spcPts val="400"/>
              </a:spcBef>
              <a:spcAft>
                <a:spcPts val="0"/>
              </a:spcAft>
              <a:buClrTx/>
              <a:buSzTx/>
              <a:buFontTx/>
              <a:buNone/>
              <a:tabLst/>
              <a:defRPr/>
            </a:pPr>
            <a:r>
              <a:rPr lang="en-US" sz="1000" b="0" kern="1200" dirty="0">
                <a:solidFill>
                  <a:schemeClr val="tx1"/>
                </a:solidFill>
                <a:latin typeface="+mn-lt"/>
                <a:ea typeface="+mn-ea"/>
                <a:cs typeface="+mn-cs"/>
              </a:rPr>
              <a:t>You also need to be aware of these other exemptions from FLSA overtime requirements:</a:t>
            </a:r>
          </a:p>
          <a:p>
            <a:endParaRPr lang="en-US" dirty="0"/>
          </a:p>
        </p:txBody>
      </p:sp>
    </p:spTree>
    <p:extLst>
      <p:ext uri="{BB962C8B-B14F-4D97-AF65-F5344CB8AC3E}">
        <p14:creationId xmlns:p14="http://schemas.microsoft.com/office/powerpoint/2010/main" val="11365568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Highly compensated employees performing office or nonmanual work and paid total annual compensation of $100,000 or more a year—which must include at least $455 per week paid on a salary or fee basis—are exempt from the FLSA if they customarily and regularly perform at least one of the duties of an exempt executive, administrative, or professional employee identified in the standard tests for exemption.</a:t>
            </a:r>
          </a:p>
        </p:txBody>
      </p:sp>
    </p:spTree>
    <p:extLst>
      <p:ext uri="{BB962C8B-B14F-4D97-AF65-F5344CB8AC3E}">
        <p14:creationId xmlns:p14="http://schemas.microsoft.com/office/powerpoint/2010/main" val="32481215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Outside sales representatives are also exempt from minimum wage and overtime requirements. To meet the exemption requirement, however, the employee must:</a:t>
            </a:r>
          </a:p>
          <a:p>
            <a:pPr marL="114285" lvl="1" indent="-114285">
              <a:buFont typeface="Century Gothic" panose="020B0502020202020204" pitchFamily="34" charset="0"/>
              <a:buChar char="–"/>
            </a:pPr>
            <a:r>
              <a:rPr lang="en-US" b="0" kern="1200" dirty="0">
                <a:solidFill>
                  <a:schemeClr val="tx1"/>
                </a:solidFill>
                <a:latin typeface="+mn-lt"/>
                <a:ea typeface="+mn-ea"/>
                <a:cs typeface="+mn-cs"/>
              </a:rPr>
              <a:t>Be employed for the purpose of selling goods or obtaining contract orders for services to be performed by others; </a:t>
            </a:r>
            <a:r>
              <a:rPr lang="en-US" b="0" i="1" kern="1200" dirty="0">
                <a:solidFill>
                  <a:schemeClr val="tx1"/>
                </a:solidFill>
                <a:latin typeface="+mn-lt"/>
                <a:ea typeface="+mn-ea"/>
                <a:cs typeface="+mn-cs"/>
              </a:rPr>
              <a:t>and</a:t>
            </a:r>
            <a:endParaRPr lang="en-US" b="0" i="0" kern="1200" dirty="0">
              <a:solidFill>
                <a:schemeClr val="tx1"/>
              </a:solidFill>
              <a:latin typeface="+mn-lt"/>
              <a:ea typeface="+mn-ea"/>
              <a:cs typeface="+mn-cs"/>
            </a:endParaRPr>
          </a:p>
          <a:p>
            <a:pPr marL="114285" lvl="1" indent="-114285">
              <a:buFont typeface="Century Gothic" panose="020B0502020202020204" pitchFamily="34" charset="0"/>
              <a:buChar char="–"/>
            </a:pPr>
            <a:r>
              <a:rPr lang="en-US" b="0" i="0" kern="1200" dirty="0">
                <a:solidFill>
                  <a:schemeClr val="tx1"/>
                </a:solidFill>
                <a:latin typeface="+mn-lt"/>
                <a:ea typeface="+mn-ea"/>
                <a:cs typeface="+mn-cs"/>
              </a:rPr>
              <a:t>Customarily and regularly spend work time away from the employer’s place of business.</a:t>
            </a:r>
          </a:p>
        </p:txBody>
      </p:sp>
    </p:spTree>
    <p:extLst>
      <p:ext uri="{BB962C8B-B14F-4D97-AF65-F5344CB8AC3E}">
        <p14:creationId xmlns:p14="http://schemas.microsoft.com/office/powerpoint/2010/main" val="1378630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latin typeface="+mn-lt"/>
                <a:ea typeface="+mn-ea"/>
                <a:cs typeface="+mn-cs"/>
              </a:rPr>
              <a:t>True or false?</a:t>
            </a:r>
          </a:p>
          <a:p>
            <a:r>
              <a:rPr lang="en-US" sz="1000" b="0" i="0" kern="1200" dirty="0">
                <a:solidFill>
                  <a:schemeClr val="tx1"/>
                </a:solidFill>
                <a:latin typeface="+mn-lt"/>
                <a:ea typeface="+mn-ea"/>
                <a:cs typeface="+mn-cs"/>
              </a:rPr>
              <a:t>Federal law requires break times.</a:t>
            </a:r>
          </a:p>
        </p:txBody>
      </p:sp>
    </p:spTree>
    <p:extLst>
      <p:ext uri="{BB962C8B-B14F-4D97-AF65-F5344CB8AC3E}">
        <p14:creationId xmlns:p14="http://schemas.microsoft.com/office/powerpoint/2010/main" val="8722007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Under a special rule for business owners, an employee who owns at least 20 percent interest in an enterprise in which he or she is employed and who is actively engaged in its management is considered an exempt executive.</a:t>
            </a:r>
          </a:p>
        </p:txBody>
      </p:sp>
    </p:spTree>
    <p:extLst>
      <p:ext uri="{BB962C8B-B14F-4D97-AF65-F5344CB8AC3E}">
        <p14:creationId xmlns:p14="http://schemas.microsoft.com/office/powerpoint/2010/main" val="3519034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Truck drivers and their helpers are also exempt from FLSA overtime requirements. However, they are still covered by the equal pay, minimum wage, and recordkeeping requirements of the law.</a:t>
            </a:r>
          </a:p>
        </p:txBody>
      </p:sp>
    </p:spTree>
    <p:extLst>
      <p:ext uri="{BB962C8B-B14F-4D97-AF65-F5344CB8AC3E}">
        <p14:creationId xmlns:p14="http://schemas.microsoft.com/office/powerpoint/2010/main" val="27034816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Employees of retail or service establishments are exempt from the overtime requirements of the FLSA if their regular rate of pay is more than 1½ times the minimum wage and more than half of their compensation during any given month is from commissions.</a:t>
            </a:r>
          </a:p>
        </p:txBody>
      </p:sp>
    </p:spTree>
    <p:extLst>
      <p:ext uri="{BB962C8B-B14F-4D97-AF65-F5344CB8AC3E}">
        <p14:creationId xmlns:p14="http://schemas.microsoft.com/office/powerpoint/2010/main" val="4610861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Now, let’s review.</a:t>
            </a:r>
          </a:p>
        </p:txBody>
      </p:sp>
    </p:spTree>
    <p:extLst>
      <p:ext uri="{BB962C8B-B14F-4D97-AF65-F5344CB8AC3E}">
        <p14:creationId xmlns:p14="http://schemas.microsoft.com/office/powerpoint/2010/main" val="693438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latin typeface="+mn-lt"/>
                <a:ea typeface="+mn-ea"/>
                <a:cs typeface="+mn-cs"/>
              </a:rPr>
              <a:t>True or False?</a:t>
            </a:r>
          </a:p>
          <a:p>
            <a:r>
              <a:rPr lang="en-US" sz="1000" b="0" kern="1200" dirty="0">
                <a:solidFill>
                  <a:schemeClr val="tx1"/>
                </a:solidFill>
                <a:latin typeface="+mn-lt"/>
                <a:ea typeface="+mn-ea"/>
                <a:cs typeface="+mn-cs"/>
              </a:rPr>
              <a:t>Employee preference has nothing to do with exempt vs. nonexempt status</a:t>
            </a:r>
            <a:r>
              <a:rPr lang="en-US" sz="1000" b="1" kern="1200" dirty="0">
                <a:solidFill>
                  <a:schemeClr val="tx1"/>
                </a:solidFill>
                <a:latin typeface="+mn-lt"/>
                <a:ea typeface="+mn-ea"/>
                <a:cs typeface="+mn-cs"/>
              </a:rPr>
              <a:t>.</a:t>
            </a:r>
          </a:p>
        </p:txBody>
      </p:sp>
    </p:spTree>
    <p:extLst>
      <p:ext uri="{BB962C8B-B14F-4D97-AF65-F5344CB8AC3E}">
        <p14:creationId xmlns:p14="http://schemas.microsoft.com/office/powerpoint/2010/main" val="33557679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The correct answer is true. Deciding whether an employee qualifies for exempt status involves looking at a variety of criteria, including the type of work an employee performs and how that employee is paid.</a:t>
            </a:r>
          </a:p>
        </p:txBody>
      </p:sp>
    </p:spTree>
    <p:extLst>
      <p:ext uri="{BB962C8B-B14F-4D97-AF65-F5344CB8AC3E}">
        <p14:creationId xmlns:p14="http://schemas.microsoft.com/office/powerpoint/2010/main" val="37558178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latin typeface="+mn-lt"/>
                <a:ea typeface="+mn-ea"/>
                <a:cs typeface="+mn-cs"/>
              </a:rPr>
              <a:t>True or False?</a:t>
            </a:r>
          </a:p>
          <a:p>
            <a:r>
              <a:rPr lang="en-US" dirty="0"/>
              <a:t>All employees should start out as exempt until you can prove it’s appropriate for them to be nonexempt.</a:t>
            </a:r>
            <a:endParaRPr lang="en-US" sz="1000" b="1" kern="1200" dirty="0">
              <a:solidFill>
                <a:schemeClr val="tx1"/>
              </a:solidFill>
              <a:latin typeface="+mn-lt"/>
              <a:ea typeface="+mn-ea"/>
              <a:cs typeface="+mn-cs"/>
            </a:endParaRPr>
          </a:p>
        </p:txBody>
      </p:sp>
    </p:spTree>
    <p:extLst>
      <p:ext uri="{BB962C8B-B14F-4D97-AF65-F5344CB8AC3E}">
        <p14:creationId xmlns:p14="http://schemas.microsoft.com/office/powerpoint/2010/main" val="3137056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78" rtl="0" eaLnBrk="1" fontAlgn="auto" latinLnBrk="0" hangingPunct="1">
              <a:lnSpc>
                <a:spcPct val="100000"/>
              </a:lnSpc>
              <a:spcBef>
                <a:spcPts val="400"/>
              </a:spcBef>
              <a:spcAft>
                <a:spcPts val="0"/>
              </a:spcAft>
              <a:buClrTx/>
              <a:buSzTx/>
              <a:buFontTx/>
              <a:buNone/>
              <a:tabLst/>
              <a:defRPr/>
            </a:pPr>
            <a:r>
              <a:rPr lang="en-US" sz="1000" b="0" kern="1200" dirty="0">
                <a:solidFill>
                  <a:schemeClr val="tx1"/>
                </a:solidFill>
                <a:latin typeface="+mn-lt"/>
                <a:ea typeface="+mn-ea"/>
                <a:cs typeface="+mn-cs"/>
              </a:rPr>
              <a:t>The correct answer is false. </a:t>
            </a:r>
            <a:r>
              <a:rPr lang="en-US" sz="1000" b="0" kern="1200" dirty="0">
                <a:solidFill>
                  <a:schemeClr val="tx1"/>
                </a:solidFill>
                <a:effectLst/>
                <a:latin typeface="+mn-lt"/>
                <a:ea typeface="+mn-ea"/>
                <a:cs typeface="+mn-cs"/>
              </a:rPr>
              <a:t>Exemptions are based on job duties and responsibilities, as well as minimum salary. Employees' exemption status should be determined using those before the employees start and change only when one or more of those changes.</a:t>
            </a:r>
          </a:p>
        </p:txBody>
      </p:sp>
    </p:spTree>
    <p:extLst>
      <p:ext uri="{BB962C8B-B14F-4D97-AF65-F5344CB8AC3E}">
        <p14:creationId xmlns:p14="http://schemas.microsoft.com/office/powerpoint/2010/main" val="11978862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latin typeface="+mn-lt"/>
                <a:ea typeface="+mn-ea"/>
                <a:cs typeface="+mn-cs"/>
              </a:rPr>
              <a:t>True or False?</a:t>
            </a:r>
          </a:p>
          <a:p>
            <a:r>
              <a:rPr lang="en-US" sz="1000" b="0" kern="1200" dirty="0">
                <a:solidFill>
                  <a:schemeClr val="tx1"/>
                </a:solidFill>
                <a:latin typeface="+mn-lt"/>
                <a:ea typeface="+mn-ea"/>
                <a:cs typeface="+mn-cs"/>
              </a:rPr>
              <a:t>When considering exempt status, it’s key to look at what the employee actually does day to day instead of simply considering the job title.</a:t>
            </a:r>
          </a:p>
        </p:txBody>
      </p:sp>
    </p:spTree>
    <p:extLst>
      <p:ext uri="{BB962C8B-B14F-4D97-AF65-F5344CB8AC3E}">
        <p14:creationId xmlns:p14="http://schemas.microsoft.com/office/powerpoint/2010/main" val="3257022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The correct answer is true. When considering exempt status, it’s key to look at what the employee actually does day to day instead of simply considering the job title.</a:t>
            </a:r>
          </a:p>
        </p:txBody>
      </p:sp>
    </p:spTree>
    <p:extLst>
      <p:ext uri="{BB962C8B-B14F-4D97-AF65-F5344CB8AC3E}">
        <p14:creationId xmlns:p14="http://schemas.microsoft.com/office/powerpoint/2010/main" val="2729295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latin typeface="+mn-lt"/>
                <a:ea typeface="+mn-ea"/>
                <a:cs typeface="+mn-cs"/>
              </a:rPr>
              <a:t>The correct answer is “False.”</a:t>
            </a:r>
          </a:p>
        </p:txBody>
      </p:sp>
    </p:spTree>
    <p:extLst>
      <p:ext uri="{BB962C8B-B14F-4D97-AF65-F5344CB8AC3E}">
        <p14:creationId xmlns:p14="http://schemas.microsoft.com/office/powerpoint/2010/main" val="3521408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latin typeface="+mn-lt"/>
                <a:ea typeface="+mn-ea"/>
                <a:cs typeface="+mn-cs"/>
              </a:rPr>
              <a:t>True or False?</a:t>
            </a:r>
          </a:p>
          <a:p>
            <a:r>
              <a:rPr lang="en-US" sz="1000" b="0" kern="1200" dirty="0">
                <a:solidFill>
                  <a:schemeClr val="tx1"/>
                </a:solidFill>
                <a:latin typeface="+mn-lt"/>
                <a:ea typeface="+mn-ea"/>
                <a:cs typeface="+mn-cs"/>
              </a:rPr>
              <a:t>All salaried employees are exempt.</a:t>
            </a:r>
          </a:p>
        </p:txBody>
      </p:sp>
    </p:spTree>
    <p:extLst>
      <p:ext uri="{BB962C8B-B14F-4D97-AF65-F5344CB8AC3E}">
        <p14:creationId xmlns:p14="http://schemas.microsoft.com/office/powerpoint/2010/main" val="39469109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The correct answer is false. Many salaried employees, such as salaried administrative assistants, have job duties that do not fall into exempt categories.</a:t>
            </a:r>
          </a:p>
        </p:txBody>
      </p:sp>
    </p:spTree>
    <p:extLst>
      <p:ext uri="{BB962C8B-B14F-4D97-AF65-F5344CB8AC3E}">
        <p14:creationId xmlns:p14="http://schemas.microsoft.com/office/powerpoint/2010/main" val="14949199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The FLSA permits you to make deductions from an exempt salaried employee’s pay only under certain circumstances:</a:t>
            </a:r>
          </a:p>
        </p:txBody>
      </p:sp>
    </p:spTree>
    <p:extLst>
      <p:ext uri="{BB962C8B-B14F-4D97-AF65-F5344CB8AC3E}">
        <p14:creationId xmlns:p14="http://schemas.microsoft.com/office/powerpoint/2010/main" val="9506428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0" kern="1200" dirty="0">
                <a:solidFill>
                  <a:schemeClr val="tx1"/>
                </a:solidFill>
                <a:latin typeface="+mn-lt"/>
                <a:ea typeface="+mn-ea"/>
                <a:cs typeface="+mn-cs"/>
              </a:rPr>
              <a:t>Deductions are permissible when an exempt employee is absent for 1 or more full days because of sickness or disability if the deduction is made in accordance with a bona fide plan, policy, or practice of providing compensation for salary lost because of illness.</a:t>
            </a:r>
          </a:p>
          <a:p>
            <a:pPr lvl="1"/>
            <a:r>
              <a:rPr lang="en-US" b="0" kern="1200" dirty="0">
                <a:solidFill>
                  <a:schemeClr val="tx1"/>
                </a:solidFill>
                <a:latin typeface="+mn-lt"/>
                <a:ea typeface="+mn-ea"/>
                <a:cs typeface="+mn-cs"/>
              </a:rPr>
              <a:t>Deductions from pay are also permissible when an exempt employee is absent from work for 1 or more full days for personal reasons other than sickness or disability.</a:t>
            </a:r>
          </a:p>
          <a:p>
            <a:pPr lvl="1"/>
            <a:r>
              <a:rPr lang="en-US" b="0" kern="1200" dirty="0">
                <a:solidFill>
                  <a:schemeClr val="tx1"/>
                </a:solidFill>
                <a:latin typeface="+mn-lt"/>
                <a:ea typeface="+mn-ea"/>
                <a:cs typeface="+mn-cs"/>
              </a:rPr>
              <a:t>Deductions may also be made to offset amounts exempt employees receive as jury or witness fees or for military pay.</a:t>
            </a:r>
          </a:p>
          <a:p>
            <a:pPr lvl="1"/>
            <a:r>
              <a:rPr lang="en-US" b="0" kern="1200" dirty="0">
                <a:solidFill>
                  <a:schemeClr val="tx1"/>
                </a:solidFill>
                <a:latin typeface="+mn-lt"/>
                <a:ea typeface="+mn-ea"/>
                <a:cs typeface="+mn-cs"/>
              </a:rPr>
              <a:t>You can also make deductions for unpaid disciplinary suspensions of one or more full days imposed in good faith for workplace conduct rule infractions. And they can be made to cover penalties imposed in good faith for infractions of safety rules of major significance.</a:t>
            </a:r>
          </a:p>
          <a:p>
            <a:pPr lvl="1"/>
            <a:r>
              <a:rPr lang="en-US" b="0" kern="1200" dirty="0">
                <a:solidFill>
                  <a:schemeClr val="tx1"/>
                </a:solidFill>
                <a:latin typeface="+mn-lt"/>
                <a:ea typeface="+mn-ea"/>
                <a:cs typeface="+mn-cs"/>
              </a:rPr>
              <a:t>You are not required to pay the full salary in the first or last week of employment if an exempt employee does not work the full week.</a:t>
            </a:r>
          </a:p>
          <a:p>
            <a:pPr lvl="1"/>
            <a:r>
              <a:rPr lang="en-US" b="0" kern="1200" dirty="0">
                <a:solidFill>
                  <a:schemeClr val="tx1"/>
                </a:solidFill>
                <a:latin typeface="+mn-lt"/>
                <a:ea typeface="+mn-ea"/>
                <a:cs typeface="+mn-cs"/>
              </a:rPr>
              <a:t>Finally, pay deductions may be made when an exempt employee takes unpaid leave under the Family and Medical Leave Act.</a:t>
            </a:r>
            <a:endParaRPr lang="en-US" sz="500" b="0" kern="1200" dirty="0">
              <a:solidFill>
                <a:schemeClr val="tx1"/>
              </a:solidFill>
              <a:latin typeface="+mn-lt"/>
              <a:ea typeface="+mn-ea"/>
              <a:cs typeface="+mn-cs"/>
            </a:endParaRPr>
          </a:p>
        </p:txBody>
      </p:sp>
    </p:spTree>
    <p:extLst>
      <p:ext uri="{BB962C8B-B14F-4D97-AF65-F5344CB8AC3E}">
        <p14:creationId xmlns:p14="http://schemas.microsoft.com/office/powerpoint/2010/main" val="15271405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Part-time employees are protected by the provisions of the FLSA just like any other employee. For example:</a:t>
            </a:r>
          </a:p>
          <a:p>
            <a:pPr lvl="1"/>
            <a:r>
              <a:rPr lang="en-US" b="0" kern="1200" dirty="0">
                <a:solidFill>
                  <a:schemeClr val="tx1"/>
                </a:solidFill>
                <a:latin typeface="+mn-lt"/>
                <a:ea typeface="+mn-ea"/>
                <a:cs typeface="+mn-cs"/>
              </a:rPr>
              <a:t>They must be paid minimum wage for whatever hours they work.</a:t>
            </a:r>
          </a:p>
          <a:p>
            <a:pPr lvl="1"/>
            <a:r>
              <a:rPr lang="en-US" b="0" kern="1200" dirty="0">
                <a:solidFill>
                  <a:schemeClr val="tx1"/>
                </a:solidFill>
                <a:latin typeface="+mn-lt"/>
                <a:ea typeface="+mn-ea"/>
                <a:cs typeface="+mn-cs"/>
              </a:rPr>
              <a:t>Part-timers are normally paid an hourly wage and are considered nonexempt employees for the purposes of overtime. Although they usually work fewer than 30 hours a week, there may be occasions when you need to ask them to work extra hours, possibly over 40 hours in certain weeks. If they do work over 40 hours, they must be paid overtime just like any other nonexempt employee.</a:t>
            </a:r>
          </a:p>
          <a:p>
            <a:pPr lvl="1"/>
            <a:r>
              <a:rPr lang="en-US" b="0" kern="1200" dirty="0">
                <a:solidFill>
                  <a:schemeClr val="tx1"/>
                </a:solidFill>
                <a:latin typeface="+mn-lt"/>
                <a:ea typeface="+mn-ea"/>
                <a:cs typeface="+mn-cs"/>
              </a:rPr>
              <a:t>Part-time employees must also receive equal pay for substantially equal work.</a:t>
            </a:r>
            <a:endParaRPr lang="en-US" sz="500" b="0" kern="1200" dirty="0">
              <a:solidFill>
                <a:schemeClr val="tx1"/>
              </a:solidFill>
              <a:latin typeface="+mn-lt"/>
              <a:ea typeface="+mn-ea"/>
              <a:cs typeface="+mn-cs"/>
            </a:endParaRPr>
          </a:p>
        </p:txBody>
      </p:sp>
    </p:spTree>
    <p:extLst>
      <p:ext uri="{BB962C8B-B14F-4D97-AF65-F5344CB8AC3E}">
        <p14:creationId xmlns:p14="http://schemas.microsoft.com/office/powerpoint/2010/main" val="28544691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Independent contractors are exempt from FLSA minimum wage and overtime requirements. Here’s what you need to know:</a:t>
            </a:r>
          </a:p>
        </p:txBody>
      </p:sp>
    </p:spTree>
    <p:extLst>
      <p:ext uri="{BB962C8B-B14F-4D97-AF65-F5344CB8AC3E}">
        <p14:creationId xmlns:p14="http://schemas.microsoft.com/office/powerpoint/2010/main" val="28107808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0" kern="1200" dirty="0">
                <a:solidFill>
                  <a:schemeClr val="tx1"/>
                </a:solidFill>
                <a:latin typeface="+mn-lt"/>
                <a:ea typeface="+mn-ea"/>
                <a:cs typeface="+mn-cs"/>
              </a:rPr>
              <a:t>Although there is no true definition of independent contractors, they are generally considered to be workers who contract with the company to provide specialized or requested services on a project or as-needed basis.</a:t>
            </a:r>
          </a:p>
          <a:p>
            <a:pPr lvl="1"/>
            <a:r>
              <a:rPr lang="en-US" b="0" kern="1200" dirty="0">
                <a:solidFill>
                  <a:schemeClr val="tx1"/>
                </a:solidFill>
                <a:latin typeface="+mn-lt"/>
                <a:ea typeface="+mn-ea"/>
                <a:cs typeface="+mn-cs"/>
              </a:rPr>
              <a:t>The Internal Revenue Service, or IRS, has developed guidelines for helping us decide whether to classify a worker as an independent contractor. These guidelines, known as the reasonable basis test, can be useful for FLSA purposes, as well. Although others in the organization may be the ones to apply the guidelines, you should nevertheless understand how the decisions are made. Under the guidelines, a worker is considered an independent contractor if one or more of the following conditions are met:</a:t>
            </a:r>
          </a:p>
          <a:p>
            <a:pPr marL="171450" indent="-171450">
              <a:buFont typeface="Century Gothic" panose="020B0502020202020204" pitchFamily="34" charset="0"/>
              <a:buChar char="–"/>
            </a:pPr>
            <a:r>
              <a:rPr lang="en-US" sz="1000" b="0" kern="1200" dirty="0">
                <a:solidFill>
                  <a:schemeClr val="tx1"/>
                </a:solidFill>
                <a:latin typeface="+mn-lt"/>
                <a:ea typeface="+mn-ea"/>
                <a:cs typeface="+mn-cs"/>
              </a:rPr>
              <a:t>Court cases have generally treated workers in similar circumstances as nonemployees;</a:t>
            </a:r>
          </a:p>
          <a:p>
            <a:pPr marL="171450" indent="-171450">
              <a:buFont typeface="Century Gothic" panose="020B0502020202020204" pitchFamily="34" charset="0"/>
              <a:buChar char="–"/>
            </a:pPr>
            <a:r>
              <a:rPr lang="en-US" sz="1000" b="0" kern="1200" dirty="0">
                <a:solidFill>
                  <a:schemeClr val="tx1"/>
                </a:solidFill>
                <a:latin typeface="+mn-lt"/>
                <a:ea typeface="+mn-ea"/>
                <a:cs typeface="+mn-cs"/>
              </a:rPr>
              <a:t>The IRS has ruled that similar workers are exempt;</a:t>
            </a:r>
          </a:p>
          <a:p>
            <a:pPr marL="171450" indent="-171450">
              <a:buFont typeface="Century Gothic" panose="020B0502020202020204" pitchFamily="34" charset="0"/>
              <a:buChar char="–"/>
            </a:pPr>
            <a:r>
              <a:rPr lang="en-US" sz="1000" b="0" kern="1200" dirty="0">
                <a:solidFill>
                  <a:schemeClr val="tx1"/>
                </a:solidFill>
                <a:latin typeface="+mn-lt"/>
                <a:ea typeface="+mn-ea"/>
                <a:cs typeface="+mn-cs"/>
              </a:rPr>
              <a:t>An IRS technical advice memo states that the worker in question is not an employee; </a:t>
            </a:r>
            <a:r>
              <a:rPr lang="en-US" sz="1000" b="0" i="1" kern="1200" dirty="0">
                <a:solidFill>
                  <a:schemeClr val="tx1"/>
                </a:solidFill>
                <a:latin typeface="+mn-lt"/>
                <a:ea typeface="+mn-ea"/>
                <a:cs typeface="+mn-cs"/>
              </a:rPr>
              <a:t>or</a:t>
            </a:r>
            <a:endParaRPr lang="en-US" sz="1000" b="0" i="0" kern="1200" dirty="0">
              <a:solidFill>
                <a:schemeClr val="tx1"/>
              </a:solidFill>
              <a:latin typeface="+mn-lt"/>
              <a:ea typeface="+mn-ea"/>
              <a:cs typeface="+mn-cs"/>
            </a:endParaRPr>
          </a:p>
          <a:p>
            <a:pPr marL="171450" indent="-171450">
              <a:buFont typeface="Century Gothic" panose="020B0502020202020204" pitchFamily="34" charset="0"/>
              <a:buChar char="–"/>
            </a:pPr>
            <a:r>
              <a:rPr lang="en-US" sz="1000" b="0" i="0" kern="1200" dirty="0">
                <a:solidFill>
                  <a:schemeClr val="tx1"/>
                </a:solidFill>
                <a:latin typeface="+mn-lt"/>
                <a:ea typeface="+mn-ea"/>
                <a:cs typeface="+mn-cs"/>
              </a:rPr>
              <a:t>A long-standing and recognized practice in the industry treats such workers as independent contractors.</a:t>
            </a:r>
          </a:p>
        </p:txBody>
      </p:sp>
    </p:spTree>
    <p:extLst>
      <p:ext uri="{BB962C8B-B14F-4D97-AF65-F5344CB8AC3E}">
        <p14:creationId xmlns:p14="http://schemas.microsoft.com/office/powerpoint/2010/main" val="6473436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In addition to the reasonable basis test, we can use another method of determining independent contractor status.</a:t>
            </a:r>
          </a:p>
        </p:txBody>
      </p:sp>
    </p:spTree>
    <p:extLst>
      <p:ext uri="{BB962C8B-B14F-4D97-AF65-F5344CB8AC3E}">
        <p14:creationId xmlns:p14="http://schemas.microsoft.com/office/powerpoint/2010/main" val="25567460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0" kern="1200" dirty="0">
                <a:solidFill>
                  <a:schemeClr val="tx1"/>
                </a:solidFill>
                <a:latin typeface="+mn-lt"/>
                <a:ea typeface="+mn-ea"/>
                <a:cs typeface="+mn-cs"/>
              </a:rPr>
              <a:t>This is called the common-law test. Here the issue is control. Who controls the manner in which the work will be done? If the answer is us, an employment relationship exists and the worker is an employee. If the answer is the worker, the worker is considered an independent contractor.</a:t>
            </a:r>
          </a:p>
          <a:p>
            <a:pPr lvl="1"/>
            <a:r>
              <a:rPr lang="en-US" b="0" kern="1200" dirty="0">
                <a:solidFill>
                  <a:schemeClr val="tx1"/>
                </a:solidFill>
                <a:latin typeface="+mn-lt"/>
                <a:ea typeface="+mn-ea"/>
                <a:cs typeface="+mn-cs"/>
              </a:rPr>
              <a:t>There are three types of control/relationships:</a:t>
            </a:r>
          </a:p>
          <a:p>
            <a:pPr marL="342900" lvl="2" indent="-171450"/>
            <a:r>
              <a:rPr lang="en-US" b="0" kern="1200" dirty="0">
                <a:solidFill>
                  <a:schemeClr val="tx1"/>
                </a:solidFill>
                <a:latin typeface="+mn-lt"/>
                <a:ea typeface="+mn-ea"/>
                <a:cs typeface="+mn-cs"/>
              </a:rPr>
              <a:t>Behavioral control looks at the instructions and training that the business gives to the worker.</a:t>
            </a:r>
          </a:p>
          <a:p>
            <a:pPr marL="342900" lvl="2" indent="-171450"/>
            <a:r>
              <a:rPr lang="en-US" b="0" kern="1200" dirty="0">
                <a:solidFill>
                  <a:schemeClr val="tx1"/>
                </a:solidFill>
                <a:latin typeface="+mn-lt"/>
                <a:ea typeface="+mn-ea"/>
                <a:cs typeface="+mn-cs"/>
              </a:rPr>
              <a:t>Financial control looks at the amount of unreimbursed business expenses there are, the worker’s investment in the company, the availability of the worker’s services on the open market, and how the worker is paid—a guaranteed hourly or weekly rate versus a fee payment for the job.</a:t>
            </a:r>
          </a:p>
          <a:p>
            <a:pPr marL="342900" lvl="2" indent="-171450"/>
            <a:r>
              <a:rPr lang="en-US" b="0" kern="1200" dirty="0">
                <a:solidFill>
                  <a:schemeClr val="tx1"/>
                </a:solidFill>
                <a:latin typeface="+mn-lt"/>
                <a:ea typeface="+mn-ea"/>
                <a:cs typeface="+mn-cs"/>
              </a:rPr>
              <a:t>The type of relationship examines whether there are contracts, benefits, the permanency of the relationship, and whether the worker’s services are a key aspect of the business.</a:t>
            </a:r>
            <a:endParaRPr lang="en-US" sz="500" b="0" kern="1200" dirty="0">
              <a:solidFill>
                <a:schemeClr val="tx1"/>
              </a:solidFill>
              <a:latin typeface="+mn-lt"/>
              <a:ea typeface="+mn-ea"/>
              <a:cs typeface="+mn-cs"/>
            </a:endParaRPr>
          </a:p>
        </p:txBody>
      </p:sp>
    </p:spTree>
    <p:extLst>
      <p:ext uri="{BB962C8B-B14F-4D97-AF65-F5344CB8AC3E}">
        <p14:creationId xmlns:p14="http://schemas.microsoft.com/office/powerpoint/2010/main" val="25094579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Now it’s time to ask yourself if you understand the information presented so far. Do you understand exemptions and which employees are considered exempt under the FLSA?</a:t>
            </a:r>
          </a:p>
        </p:txBody>
      </p:sp>
    </p:spTree>
    <p:extLst>
      <p:ext uri="{BB962C8B-B14F-4D97-AF65-F5344CB8AC3E}">
        <p14:creationId xmlns:p14="http://schemas.microsoft.com/office/powerpoint/2010/main" val="350280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In this session, we will discuss:</a:t>
            </a:r>
          </a:p>
          <a:p>
            <a:pPr lvl="1"/>
            <a:r>
              <a:rPr lang="en-US" b="0" kern="1200" dirty="0">
                <a:solidFill>
                  <a:schemeClr val="tx1"/>
                </a:solidFill>
                <a:latin typeface="+mn-lt"/>
                <a:ea typeface="+mn-ea"/>
                <a:cs typeface="+mn-cs"/>
              </a:rPr>
              <a:t>Minimum wage and overtime requirements;</a:t>
            </a:r>
          </a:p>
          <a:p>
            <a:pPr lvl="1"/>
            <a:r>
              <a:rPr lang="en-US" b="0" kern="1200" dirty="0">
                <a:solidFill>
                  <a:schemeClr val="tx1"/>
                </a:solidFill>
                <a:latin typeface="+mn-lt"/>
                <a:ea typeface="+mn-ea"/>
                <a:cs typeface="+mn-cs"/>
              </a:rPr>
              <a:t>Hours of work and how to calculate overtime;</a:t>
            </a:r>
          </a:p>
          <a:p>
            <a:pPr lvl="1"/>
            <a:r>
              <a:rPr lang="en-US" b="0" kern="1200" dirty="0">
                <a:solidFill>
                  <a:schemeClr val="tx1"/>
                </a:solidFill>
                <a:latin typeface="+mn-lt"/>
                <a:ea typeface="+mn-ea"/>
                <a:cs typeface="+mn-cs"/>
              </a:rPr>
              <a:t>Recordkeeping requirements of the FLSA;</a:t>
            </a:r>
          </a:p>
          <a:p>
            <a:pPr lvl="1"/>
            <a:r>
              <a:rPr lang="en-US" b="0" kern="1200" dirty="0">
                <a:solidFill>
                  <a:schemeClr val="tx1"/>
                </a:solidFill>
                <a:latin typeface="+mn-lt"/>
                <a:ea typeface="+mn-ea"/>
                <a:cs typeface="+mn-cs"/>
              </a:rPr>
              <a:t>Exemptions from overtime requirements, including executive, administrative, professional, computer, and other exemptions; </a:t>
            </a:r>
            <a:r>
              <a:rPr lang="en-US" b="0" i="1" kern="1200" dirty="0">
                <a:solidFill>
                  <a:schemeClr val="tx1"/>
                </a:solidFill>
                <a:latin typeface="+mn-lt"/>
                <a:ea typeface="+mn-ea"/>
                <a:cs typeface="+mn-cs"/>
              </a:rPr>
              <a:t>and</a:t>
            </a:r>
            <a:endParaRPr lang="en-US" b="0" i="0" kern="1200" dirty="0">
              <a:solidFill>
                <a:schemeClr val="tx1"/>
              </a:solidFill>
              <a:latin typeface="+mn-lt"/>
              <a:ea typeface="+mn-ea"/>
              <a:cs typeface="+mn-cs"/>
            </a:endParaRPr>
          </a:p>
          <a:p>
            <a:pPr lvl="1"/>
            <a:r>
              <a:rPr lang="en-US" b="0" i="0" kern="1200" dirty="0">
                <a:solidFill>
                  <a:schemeClr val="tx1"/>
                </a:solidFill>
                <a:latin typeface="+mn-lt"/>
                <a:ea typeface="+mn-ea"/>
                <a:cs typeface="+mn-cs"/>
              </a:rPr>
              <a:t>Child labor laws, including work restrictions and hours of work.</a:t>
            </a:r>
          </a:p>
        </p:txBody>
      </p:sp>
    </p:spTree>
    <p:extLst>
      <p:ext uri="{BB962C8B-B14F-4D97-AF65-F5344CB8AC3E}">
        <p14:creationId xmlns:p14="http://schemas.microsoft.com/office/powerpoint/2010/main" val="34855690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In this part of the session, we’ll look at child labor restrictions under the FLSA. Child labor laws are part of the FLSA.</a:t>
            </a:r>
          </a:p>
          <a:p>
            <a:pPr lvl="1"/>
            <a:r>
              <a:rPr lang="en-US" b="0" kern="1200" dirty="0">
                <a:solidFill>
                  <a:schemeClr val="tx1"/>
                </a:solidFill>
                <a:latin typeface="+mn-lt"/>
                <a:ea typeface="+mn-ea"/>
                <a:cs typeface="+mn-cs"/>
              </a:rPr>
              <a:t>Their purpose is to protect children from working in dangerous occupations, for excessive hours, and at unsuitable times of day or night.</a:t>
            </a:r>
          </a:p>
          <a:p>
            <a:pPr lvl="1"/>
            <a:r>
              <a:rPr lang="en-US" b="0" kern="1200" dirty="0">
                <a:solidFill>
                  <a:schemeClr val="tx1"/>
                </a:solidFill>
                <a:latin typeface="+mn-lt"/>
                <a:ea typeface="+mn-ea"/>
                <a:cs typeface="+mn-cs"/>
              </a:rPr>
              <a:t>Child labor laws apply to all employees under the age of 18.</a:t>
            </a:r>
          </a:p>
          <a:p>
            <a:pPr lvl="1"/>
            <a:r>
              <a:rPr lang="en-US" b="0" kern="1200" dirty="0">
                <a:solidFill>
                  <a:schemeClr val="tx1"/>
                </a:solidFill>
                <a:latin typeface="+mn-lt"/>
                <a:ea typeface="+mn-ea"/>
                <a:cs typeface="+mn-cs"/>
              </a:rPr>
              <a:t>Normally, all employees, including minors, must be paid at least the federal minimum wage. However, as we discussed in Part I of our FLSA training, there are some exceptions. Let’s review these exceptions now:</a:t>
            </a:r>
          </a:p>
          <a:p>
            <a:pPr marL="228600" lvl="2" indent="-114300"/>
            <a:r>
              <a:rPr lang="en-US" b="0" kern="1200" dirty="0">
                <a:solidFill>
                  <a:schemeClr val="tx1"/>
                </a:solidFill>
                <a:latin typeface="+mn-lt"/>
                <a:ea typeface="+mn-ea"/>
                <a:cs typeface="+mn-cs"/>
              </a:rPr>
              <a:t>New hires under the age of 20 may be paid an opportunity wage of $4.25 per hour during the first 90 calendar days of employment.</a:t>
            </a:r>
          </a:p>
          <a:p>
            <a:pPr marL="228600" lvl="2" indent="-114300"/>
            <a:r>
              <a:rPr lang="en-US" b="0" kern="1200" dirty="0">
                <a:solidFill>
                  <a:schemeClr val="tx1"/>
                </a:solidFill>
                <a:latin typeface="+mn-lt"/>
                <a:ea typeface="+mn-ea"/>
                <a:cs typeface="+mn-cs"/>
              </a:rPr>
              <a:t>Apprentices, learners, students, and messengers, some of whom might be under age 18, may be paid below minimum wage if a special certificate is issued by the federal Wage and Hour Division of the Department of Labor.</a:t>
            </a:r>
          </a:p>
          <a:p>
            <a:pPr lvl="1"/>
            <a:r>
              <a:rPr lang="en-US" b="0" kern="1200" dirty="0">
                <a:solidFill>
                  <a:schemeClr val="tx1"/>
                </a:solidFill>
                <a:latin typeface="+mn-lt"/>
                <a:ea typeface="+mn-ea"/>
                <a:cs typeface="+mn-cs"/>
              </a:rPr>
              <a:t>Minors who work overtime must be paid at time-and-a-half for all hours over 40 in a given week just like any other employee.</a:t>
            </a:r>
            <a:endParaRPr lang="en-US" sz="500" b="0" kern="1200" dirty="0">
              <a:solidFill>
                <a:schemeClr val="tx1"/>
              </a:solidFill>
              <a:latin typeface="+mn-lt"/>
              <a:ea typeface="+mn-ea"/>
              <a:cs typeface="+mn-cs"/>
            </a:endParaRPr>
          </a:p>
        </p:txBody>
      </p:sp>
    </p:spTree>
    <p:extLst>
      <p:ext uri="{BB962C8B-B14F-4D97-AF65-F5344CB8AC3E}">
        <p14:creationId xmlns:p14="http://schemas.microsoft.com/office/powerpoint/2010/main" val="11906335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FLSA prohibits minors from working in jobs that are considered too dangerous for them, given their age and level of experience. The limitations on jobs that minors can take are set by age level. </a:t>
            </a:r>
          </a:p>
          <a:p>
            <a:pPr lvl="1"/>
            <a:r>
              <a:rPr lang="en-US" dirty="0"/>
              <a:t>All minors under age 18 are prohibited from performing particularly hazardous jobs that are detrimental to their health or well-being. They may not, for example, operate dangerous machinery, work with extremely hazardous substances, or work in industries that involve other significant hazards as part of the normal work environment.</a:t>
            </a:r>
          </a:p>
          <a:p>
            <a:pPr lvl="1"/>
            <a:r>
              <a:rPr lang="en-US" dirty="0"/>
              <a:t>Other restrictions depend on age. For example:</a:t>
            </a:r>
          </a:p>
          <a:p>
            <a:pPr marL="228600" lvl="2" indent="-114300"/>
            <a:r>
              <a:rPr lang="en-US" dirty="0"/>
              <a:t>Seventeen-year-olds are allowed to drive as part of their job, as long as they drive only during daylight hours and within a 30-mile radius of the workplace and the vehicle is 6,000 pounds or less. However, driving may constitute only 20 percent of their total weekly work time and no more than one-third of their daily working time.</a:t>
            </a:r>
          </a:p>
          <a:p>
            <a:pPr marL="228600" lvl="2" indent="-114300"/>
            <a:r>
              <a:rPr lang="en-US" dirty="0"/>
              <a:t>Children under age 16 are generally excluded from jobs in manufacturing, mining, processing, machine-tending, transportation, warehousing, communications, construction or public utilities or from working as a public messenger. They are, however, allowed to do office or sales work in connection with any of these activities.</a:t>
            </a:r>
          </a:p>
        </p:txBody>
      </p:sp>
    </p:spTree>
    <p:extLst>
      <p:ext uri="{BB962C8B-B14F-4D97-AF65-F5344CB8AC3E}">
        <p14:creationId xmlns:p14="http://schemas.microsoft.com/office/powerpoint/2010/main" val="40945084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There are also restrictions concerning work hours.</a:t>
            </a:r>
          </a:p>
          <a:p>
            <a:pPr lvl="1"/>
            <a:r>
              <a:rPr lang="en-US" b="0" kern="1200" dirty="0">
                <a:solidFill>
                  <a:schemeClr val="tx1"/>
                </a:solidFill>
                <a:latin typeface="+mn-lt"/>
                <a:ea typeface="+mn-ea"/>
                <a:cs typeface="+mn-cs"/>
              </a:rPr>
              <a:t>Children aged 14 and 15 may work only:</a:t>
            </a:r>
          </a:p>
          <a:p>
            <a:pPr marL="228600" lvl="2" indent="-114300"/>
            <a:r>
              <a:rPr lang="en-US" b="0" kern="1200" dirty="0">
                <a:solidFill>
                  <a:schemeClr val="tx1"/>
                </a:solidFill>
                <a:latin typeface="+mn-lt"/>
                <a:ea typeface="+mn-ea"/>
                <a:cs typeface="+mn-cs"/>
              </a:rPr>
              <a:t>Outside school hours;</a:t>
            </a:r>
          </a:p>
          <a:p>
            <a:pPr marL="228600" lvl="2" indent="-114300"/>
            <a:r>
              <a:rPr lang="en-US" b="0" kern="1200" dirty="0">
                <a:solidFill>
                  <a:schemeClr val="tx1"/>
                </a:solidFill>
                <a:latin typeface="+mn-lt"/>
                <a:ea typeface="+mn-ea"/>
                <a:cs typeface="+mn-cs"/>
              </a:rPr>
              <a:t>For 18 hours during any week when school is in session;</a:t>
            </a:r>
          </a:p>
          <a:p>
            <a:pPr marL="228600" lvl="2" indent="-114300"/>
            <a:r>
              <a:rPr lang="en-US" b="0" kern="1200" dirty="0">
                <a:solidFill>
                  <a:schemeClr val="tx1"/>
                </a:solidFill>
                <a:latin typeface="+mn-lt"/>
                <a:ea typeface="+mn-ea"/>
                <a:cs typeface="+mn-cs"/>
              </a:rPr>
              <a:t>For 40 hours during a week when school is not in session;</a:t>
            </a:r>
          </a:p>
          <a:p>
            <a:pPr marL="228600" lvl="2" indent="-114300"/>
            <a:r>
              <a:rPr lang="en-US" b="0" kern="1200" dirty="0">
                <a:solidFill>
                  <a:schemeClr val="tx1"/>
                </a:solidFill>
                <a:latin typeface="+mn-lt"/>
                <a:ea typeface="+mn-ea"/>
                <a:cs typeface="+mn-cs"/>
              </a:rPr>
              <a:t>For 3 hours during any day when school is in session;</a:t>
            </a:r>
          </a:p>
          <a:p>
            <a:pPr marL="228600" lvl="2" indent="-114300"/>
            <a:r>
              <a:rPr lang="en-US" b="0" kern="1200" dirty="0">
                <a:solidFill>
                  <a:schemeClr val="tx1"/>
                </a:solidFill>
                <a:latin typeface="+mn-lt"/>
                <a:ea typeface="+mn-ea"/>
                <a:cs typeface="+mn-cs"/>
              </a:rPr>
              <a:t>For 8 hours on a day when school is not in session; </a:t>
            </a:r>
            <a:r>
              <a:rPr lang="en-US" b="0" i="1" kern="1200" dirty="0">
                <a:solidFill>
                  <a:schemeClr val="tx1"/>
                </a:solidFill>
                <a:latin typeface="+mn-lt"/>
                <a:ea typeface="+mn-ea"/>
                <a:cs typeface="+mn-cs"/>
              </a:rPr>
              <a:t>or</a:t>
            </a:r>
            <a:endParaRPr lang="en-US" b="0" i="0" kern="1200" dirty="0">
              <a:solidFill>
                <a:schemeClr val="tx1"/>
              </a:solidFill>
              <a:latin typeface="+mn-lt"/>
              <a:ea typeface="+mn-ea"/>
              <a:cs typeface="+mn-cs"/>
            </a:endParaRPr>
          </a:p>
          <a:p>
            <a:pPr marL="228600" lvl="2" indent="-114300"/>
            <a:r>
              <a:rPr lang="en-US" b="0" i="0" kern="1200" dirty="0">
                <a:solidFill>
                  <a:schemeClr val="tx1"/>
                </a:solidFill>
                <a:latin typeface="+mn-lt"/>
                <a:ea typeface="+mn-ea"/>
                <a:cs typeface="+mn-cs"/>
              </a:rPr>
              <a:t>From 7 a.m. to 7 p.m. on any day, except from June 1 through Labor Day, when children may work from 7 a.m. to 9 p.m.</a:t>
            </a:r>
          </a:p>
          <a:p>
            <a:pPr lvl="1"/>
            <a:r>
              <a:rPr lang="en-US" b="0" i="0" kern="1200" dirty="0">
                <a:solidFill>
                  <a:schemeClr val="tx1"/>
                </a:solidFill>
                <a:latin typeface="+mn-lt"/>
                <a:ea typeface="+mn-ea"/>
                <a:cs typeface="+mn-cs"/>
              </a:rPr>
              <a:t>There are no work hour restrictions for employees aged 16 and 17 under the FLSA.</a:t>
            </a:r>
          </a:p>
        </p:txBody>
      </p:sp>
    </p:spTree>
    <p:extLst>
      <p:ext uri="{BB962C8B-B14F-4D97-AF65-F5344CB8AC3E}">
        <p14:creationId xmlns:p14="http://schemas.microsoft.com/office/powerpoint/2010/main" val="1953673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Finally, there are these additional issues concerning child labor:</a:t>
            </a:r>
          </a:p>
          <a:p>
            <a:pPr lvl="1"/>
            <a:r>
              <a:rPr lang="en-US" sz="1000" b="0" kern="1200" dirty="0">
                <a:solidFill>
                  <a:schemeClr val="tx1"/>
                </a:solidFill>
                <a:effectLst/>
                <a:latin typeface="+mn-lt"/>
                <a:ea typeface="+mn-ea"/>
                <a:cs typeface="+mn-cs"/>
              </a:rPr>
              <a:t>The FLSA does not require that minors get work permits, age certificates, or working papers to get a job, though many states do. It is up to you to determine whether you have any employees who are subject to child labor laws and to establish the age of any minor. Although the FLSA does not require age documentation, it’s always wise to protect against unknowing age violations by verifying the age of any minor employees.</a:t>
            </a:r>
            <a:endParaRPr lang="en-US" sz="900" b="0" kern="1200" dirty="0">
              <a:solidFill>
                <a:schemeClr val="tx1"/>
              </a:solidFill>
              <a:effectLst/>
              <a:latin typeface="+mn-lt"/>
              <a:ea typeface="+mn-ea"/>
              <a:cs typeface="+mn-cs"/>
            </a:endParaRPr>
          </a:p>
          <a:p>
            <a:pPr lvl="1"/>
            <a:r>
              <a:rPr lang="en-US" sz="1000" b="0" kern="1200" dirty="0">
                <a:solidFill>
                  <a:schemeClr val="tx1"/>
                </a:solidFill>
                <a:latin typeface="+mn-lt"/>
                <a:ea typeface="+mn-ea"/>
                <a:cs typeface="+mn-cs"/>
              </a:rPr>
              <a:t>Federal law prohibits children under age 16 from working on jobs performed under contracts with the federal government.</a:t>
            </a:r>
          </a:p>
          <a:p>
            <a:pPr lvl="1"/>
            <a:r>
              <a:rPr lang="en-US" sz="1000" b="0" kern="1200" dirty="0">
                <a:solidFill>
                  <a:schemeClr val="tx1"/>
                </a:solidFill>
                <a:latin typeface="+mn-lt"/>
                <a:ea typeface="+mn-ea"/>
                <a:cs typeface="+mn-cs"/>
              </a:rPr>
              <a:t>Note that if you violate federal child labor laws, the company can be fined up to $11,000 for each violation. Furthermore, a responsible individual in top management could even be subject to imprisonment for a second offense. If a violation of the law results in serious injury or death of a minor, additional penalties can be assessed.</a:t>
            </a:r>
          </a:p>
        </p:txBody>
      </p:sp>
    </p:spTree>
    <p:extLst>
      <p:ext uri="{BB962C8B-B14F-4D97-AF65-F5344CB8AC3E}">
        <p14:creationId xmlns:p14="http://schemas.microsoft.com/office/powerpoint/2010/main" val="27043010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latin typeface="+mn-lt"/>
                <a:ea typeface="+mn-ea"/>
                <a:cs typeface="+mn-cs"/>
              </a:rPr>
              <a:t>Here are the key points you should remember from this training session:</a:t>
            </a:r>
          </a:p>
          <a:p>
            <a:pPr lvl="1"/>
            <a:r>
              <a:rPr lang="en-US" b="0" kern="1200" dirty="0">
                <a:solidFill>
                  <a:schemeClr val="tx1"/>
                </a:solidFill>
                <a:latin typeface="+mn-lt"/>
                <a:ea typeface="+mn-ea"/>
                <a:cs typeface="+mn-cs"/>
              </a:rPr>
              <a:t>The FLSA is a federal law that applies to most organizations.</a:t>
            </a:r>
          </a:p>
          <a:p>
            <a:pPr lvl="1"/>
            <a:r>
              <a:rPr lang="en-US" b="0" kern="1200" dirty="0">
                <a:solidFill>
                  <a:schemeClr val="tx1"/>
                </a:solidFill>
                <a:latin typeface="+mn-lt"/>
                <a:ea typeface="+mn-ea"/>
                <a:cs typeface="+mn-cs"/>
              </a:rPr>
              <a:t>This law governs minimum wage, overtime, equal pay, and child labor issues.</a:t>
            </a:r>
          </a:p>
          <a:p>
            <a:pPr lvl="1"/>
            <a:r>
              <a:rPr lang="en-US" b="0" kern="1200" dirty="0">
                <a:solidFill>
                  <a:schemeClr val="tx1"/>
                </a:solidFill>
                <a:latin typeface="+mn-lt"/>
                <a:ea typeface="+mn-ea"/>
                <a:cs typeface="+mn-cs"/>
              </a:rPr>
              <a:t>Most employees are covered.</a:t>
            </a:r>
          </a:p>
          <a:p>
            <a:pPr lvl="1"/>
            <a:r>
              <a:rPr lang="en-US" b="0" kern="1200" dirty="0">
                <a:solidFill>
                  <a:schemeClr val="tx1"/>
                </a:solidFill>
                <a:latin typeface="+mn-lt"/>
                <a:ea typeface="+mn-ea"/>
                <a:cs typeface="+mn-cs"/>
              </a:rPr>
              <a:t>The FLSA requires us to keep extensive wage and hour records for each employee, and you must follow rules for recording hours worked.</a:t>
            </a:r>
          </a:p>
          <a:p>
            <a:r>
              <a:rPr lang="en-US" b="0" kern="1200" dirty="0">
                <a:solidFill>
                  <a:schemeClr val="tx1"/>
                </a:solidFill>
                <a:latin typeface="+mn-lt"/>
                <a:ea typeface="+mn-ea"/>
                <a:cs typeface="+mn-cs"/>
              </a:rPr>
              <a:t>This concludes this training session.</a:t>
            </a:r>
          </a:p>
        </p:txBody>
      </p:sp>
    </p:spTree>
    <p:extLst>
      <p:ext uri="{BB962C8B-B14F-4D97-AF65-F5344CB8AC3E}">
        <p14:creationId xmlns:p14="http://schemas.microsoft.com/office/powerpoint/2010/main" val="33384013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16.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1.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2.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4.xml"/><Relationship Id="rId1" Type="http://schemas.openxmlformats.org/officeDocument/2006/relationships/tags" Target="../tags/tag5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8.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4.xml"/><Relationship Id="rId1" Type="http://schemas.openxmlformats.org/officeDocument/2006/relationships/tags" Target="../tags/tag5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4.xml"/><Relationship Id="rId1" Type="http://schemas.openxmlformats.org/officeDocument/2006/relationships/tags" Target="../tags/tag56.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7.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8.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9.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0.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4.xml"/><Relationship Id="rId1" Type="http://schemas.openxmlformats.org/officeDocument/2006/relationships/tags" Target="../tags/tag6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4.xml"/><Relationship Id="rId1" Type="http://schemas.openxmlformats.org/officeDocument/2006/relationships/tags" Target="../tags/tag6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4.xml"/><Relationship Id="rId1" Type="http://schemas.openxmlformats.org/officeDocument/2006/relationships/tags" Target="../tags/tag6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4.xml"/><Relationship Id="rId1" Type="http://schemas.openxmlformats.org/officeDocument/2006/relationships/tags" Target="../tags/tag6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4.xml"/><Relationship Id="rId1" Type="http://schemas.openxmlformats.org/officeDocument/2006/relationships/tags" Target="../tags/tag6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5.xml"/><Relationship Id="rId1" Type="http://schemas.openxmlformats.org/officeDocument/2006/relationships/tags" Target="../tags/tag68.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9.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0.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1.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2.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3.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4.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6.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7.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8.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9.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0.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1.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2.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3.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4.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6.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7.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8.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9.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0.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5.xml"/><Relationship Id="rId1" Type="http://schemas.openxmlformats.org/officeDocument/2006/relationships/tags" Target="../tags/tag9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5.xml"/><Relationship Id="rId1" Type="http://schemas.openxmlformats.org/officeDocument/2006/relationships/tags" Target="../tags/tag9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6.xml"/><Relationship Id="rId1" Type="http://schemas.openxmlformats.org/officeDocument/2006/relationships/tags" Target="../tags/tag94.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5.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7.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8.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9.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0.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or 2 Line Title">
    <p:spTree>
      <p:nvGrpSpPr>
        <p:cNvPr id="1" name=""/>
        <p:cNvGrpSpPr/>
        <p:nvPr/>
      </p:nvGrpSpPr>
      <p:grpSpPr>
        <a:xfrm>
          <a:off x="0" y="0"/>
          <a:ext cx="0" cy="0"/>
          <a:chOff x="0" y="0"/>
          <a:chExt cx="0" cy="0"/>
        </a:xfrm>
      </p:grpSpPr>
      <p:sp>
        <p:nvSpPr>
          <p:cNvPr id="12" name="Picture Placeholder">
            <a:extLst>
              <a:ext uri="{FF2B5EF4-FFF2-40B4-BE49-F238E27FC236}">
                <a16:creationId xmlns:a16="http://schemas.microsoft.com/office/drawing/2014/main" xmlns="" id="{E8B42EBD-6D1C-46CC-B60F-267A438C1CB5}"/>
              </a:ext>
            </a:extLst>
          </p:cNvPr>
          <p:cNvSpPr>
            <a:spLocks noGrp="1"/>
          </p:cNvSpPr>
          <p:nvPr>
            <p:ph type="pic" idx="1" hasCustomPrompt="1"/>
          </p:nvPr>
        </p:nvSpPr>
        <p:spPr>
          <a:xfrm>
            <a:off x="2" y="1"/>
            <a:ext cx="9144001" cy="6447294"/>
          </a:xfrm>
          <a:prstGeom prst="rect">
            <a:avLst/>
          </a:prstGeom>
          <a:solidFill>
            <a:srgbClr val="FFF2CC"/>
          </a:solidFill>
        </p:spPr>
        <p:txBody>
          <a:bodyPr anchor="ctr"/>
          <a:lstStyle>
            <a:lvl1pPr marL="0" indent="0" algn="ctr">
              <a:buNone/>
              <a:defRPr sz="1599"/>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r>
              <a:rPr lang="en-US" dirty="0"/>
              <a:t>Click icon to add Full bleed background photo</a:t>
            </a:r>
          </a:p>
        </p:txBody>
      </p:sp>
      <p:sp>
        <p:nvSpPr>
          <p:cNvPr id="25" name="Red Box">
            <a:extLst>
              <a:ext uri="{FF2B5EF4-FFF2-40B4-BE49-F238E27FC236}">
                <a16:creationId xmlns:a16="http://schemas.microsoft.com/office/drawing/2014/main" xmlns="" id="{9A25E407-6CA4-447C-BAC5-B99A1410193C}"/>
              </a:ext>
            </a:extLst>
          </p:cNvPr>
          <p:cNvSpPr/>
          <p:nvPr userDrawn="1"/>
        </p:nvSpPr>
        <p:spPr>
          <a:xfrm>
            <a:off x="2" y="4724400"/>
            <a:ext cx="6011863" cy="1181100"/>
          </a:xfrm>
          <a:prstGeom prst="rect">
            <a:avLst/>
          </a:prstGeom>
          <a:solidFill>
            <a:srgbClr val="D01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White Boox">
            <a:extLst>
              <a:ext uri="{FF2B5EF4-FFF2-40B4-BE49-F238E27FC236}">
                <a16:creationId xmlns:a16="http://schemas.microsoft.com/office/drawing/2014/main" xmlns="" id="{A8DA0E6E-826E-456B-8613-0DC931438140}"/>
              </a:ext>
            </a:extLst>
          </p:cNvPr>
          <p:cNvSpPr/>
          <p:nvPr userDrawn="1"/>
        </p:nvSpPr>
        <p:spPr>
          <a:xfrm>
            <a:off x="6011865" y="4724400"/>
            <a:ext cx="3132137"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BLR Logo">
            <a:extLst>
              <a:ext uri="{FF2B5EF4-FFF2-40B4-BE49-F238E27FC236}">
                <a16:creationId xmlns:a16="http://schemas.microsoft.com/office/drawing/2014/main" xmlns="" id="{553916BE-D16F-4540-A381-724341246F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431" y="5038221"/>
            <a:ext cx="2819316" cy="594268"/>
          </a:xfrm>
          <a:prstGeom prst="rect">
            <a:avLst/>
          </a:prstGeom>
        </p:spPr>
      </p:pic>
      <p:sp>
        <p:nvSpPr>
          <p:cNvPr id="10" name="Title">
            <a:extLst>
              <a:ext uri="{FF2B5EF4-FFF2-40B4-BE49-F238E27FC236}">
                <a16:creationId xmlns:a16="http://schemas.microsoft.com/office/drawing/2014/main" xmlns="" id="{5C507A6F-DA02-46BC-8998-FF97005679A6}"/>
              </a:ext>
            </a:extLst>
          </p:cNvPr>
          <p:cNvSpPr>
            <a:spLocks noGrp="1"/>
          </p:cNvSpPr>
          <p:nvPr userDrawn="1">
            <p:ph type="body" sz="quarter" idx="10" hasCustomPrompt="1"/>
          </p:nvPr>
        </p:nvSpPr>
        <p:spPr>
          <a:xfrm>
            <a:off x="2" y="4724400"/>
            <a:ext cx="6011863" cy="1181100"/>
          </a:xfrm>
          <a:prstGeom prst="rect">
            <a:avLst/>
          </a:prstGeom>
          <a:solidFill>
            <a:srgbClr val="0086B3"/>
          </a:solidFill>
        </p:spPr>
        <p:txBody>
          <a:bodyPr lIns="274320" tIns="91440" rIns="274320" anchor="ctr" anchorCtr="0"/>
          <a:lstStyle>
            <a:lvl1pPr marL="0" indent="0" algn="ctr">
              <a:lnSpc>
                <a:spcPts val="3300"/>
              </a:lnSpc>
              <a:spcBef>
                <a:spcPts val="0"/>
              </a:spcBef>
              <a:buFontTx/>
              <a:buNone/>
              <a:defRPr sz="3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ts val="3197"/>
              </a:lnSpc>
              <a:spcBef>
                <a:spcPts val="0"/>
              </a:spcBef>
              <a:buFontTx/>
              <a:buNone/>
              <a:defRPr sz="2797">
                <a:solidFill>
                  <a:schemeClr val="bg1"/>
                </a:solidFill>
              </a:defRPr>
            </a:lvl2pPr>
          </a:lstStyle>
          <a:p>
            <a:pPr lvl="0"/>
            <a:r>
              <a:rPr lang="en-US" dirty="0"/>
              <a:t>Edit Course One or </a:t>
            </a:r>
            <a:br>
              <a:rPr lang="en-US" dirty="0"/>
            </a:br>
            <a:r>
              <a:rPr lang="en-US" dirty="0"/>
              <a:t>Two Line Title</a:t>
            </a:r>
          </a:p>
        </p:txBody>
      </p:sp>
      <p:sp>
        <p:nvSpPr>
          <p:cNvPr id="7" name="Developer note">
            <a:extLst>
              <a:ext uri="{FF2B5EF4-FFF2-40B4-BE49-F238E27FC236}">
                <a16:creationId xmlns:a16="http://schemas.microsoft.com/office/drawing/2014/main" xmlns="" id="{F9C5E0A2-C04B-4B3C-B572-B7C14757ECA8}"/>
              </a:ext>
            </a:extLst>
          </p:cNvPr>
          <p:cNvSpPr>
            <a:spLocks noGrp="1"/>
          </p:cNvSpPr>
          <p:nvPr>
            <p:ph type="body" sz="quarter" idx="22" hasCustomPrompt="1"/>
          </p:nvPr>
        </p:nvSpPr>
        <p:spPr>
          <a:xfrm>
            <a:off x="5629276" y="601105"/>
            <a:ext cx="3151470" cy="1021955"/>
          </a:xfrm>
          <a:prstGeom prst="rect">
            <a:avLst/>
          </a:prstGeom>
          <a:solidFill>
            <a:srgbClr val="FFFF00"/>
          </a:solidFill>
        </p:spPr>
        <p:txBody>
          <a:bodyPr anchor="ctr">
            <a:noAutofit/>
          </a:bodyPr>
          <a:lstStyle>
            <a:lvl1pPr marL="0" indent="0" algn="ctr">
              <a:lnSpc>
                <a:spcPts val="1332"/>
              </a:lnSpc>
              <a:spcBef>
                <a:spcPts val="0"/>
              </a:spcBef>
              <a:spcAft>
                <a:spcPts val="0"/>
              </a:spcAft>
              <a:buNone/>
              <a:defRPr sz="9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Note: because active Master Page items </a:t>
            </a:r>
            <a:br>
              <a:rPr lang="en-US" dirty="0"/>
            </a:br>
            <a:r>
              <a:rPr lang="en-US" dirty="0"/>
              <a:t>(i.e. text and photo boxes) automatically come to top layer, you will have to copy and paste the center bar white box and BLR logo from Master after importing photo or copy this page into new document.</a:t>
            </a:r>
          </a:p>
        </p:txBody>
      </p:sp>
    </p:spTree>
    <p:custDataLst>
      <p:tags r:id="rId1"/>
    </p:custDataLst>
    <p:extLst>
      <p:ext uri="{BB962C8B-B14F-4D97-AF65-F5344CB8AC3E}">
        <p14:creationId xmlns:p14="http://schemas.microsoft.com/office/powerpoint/2010/main" val="3472743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1814E6F-4244-4198-8586-A1B9D519994D}"/>
              </a:ext>
            </a:extLst>
          </p:cNvPr>
          <p:cNvSpPr>
            <a:spLocks noGrp="1"/>
          </p:cNvSpPr>
          <p:nvPr>
            <p:ph type="dt" sz="half" idx="10"/>
          </p:nvPr>
        </p:nvSpPr>
        <p:spPr/>
        <p:txBody>
          <a:bodyPr/>
          <a:lstStyle/>
          <a:p>
            <a:fld id="{74F3E367-77DD-4A62-A9D9-D1C73334A7BE}" type="datetimeFigureOut">
              <a:rPr lang="en-US" smtClean="0"/>
              <a:t>2/16/2019</a:t>
            </a:fld>
            <a:endParaRPr lang="en-US"/>
          </a:p>
        </p:txBody>
      </p:sp>
      <p:sp>
        <p:nvSpPr>
          <p:cNvPr id="3" name="Footer Placeholder 2">
            <a:extLst>
              <a:ext uri="{FF2B5EF4-FFF2-40B4-BE49-F238E27FC236}">
                <a16:creationId xmlns:a16="http://schemas.microsoft.com/office/drawing/2014/main" xmlns="" id="{233FB1DD-DDCC-4860-8648-A63FA4DA12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DDB41A3-3BCB-4D25-99BD-6B13840EAAA8}"/>
              </a:ext>
            </a:extLst>
          </p:cNvPr>
          <p:cNvSpPr>
            <a:spLocks noGrp="1"/>
          </p:cNvSpPr>
          <p:nvPr>
            <p:ph type="sldNum" sz="quarter" idx="12"/>
          </p:nvPr>
        </p:nvSpPr>
        <p:spPr/>
        <p:txBody>
          <a:bodyPr/>
          <a:lstStyle/>
          <a:p>
            <a:fld id="{EF0DF3FB-AB67-4BED-B40C-799EF7707BD0}" type="slidenum">
              <a:rPr lang="en-US" smtClean="0"/>
              <a:t>‹#›</a:t>
            </a:fld>
            <a:endParaRPr lang="en-US"/>
          </a:p>
        </p:txBody>
      </p:sp>
      <p:sp>
        <p:nvSpPr>
          <p:cNvPr id="5" name="Text Placeholder 4">
            <a:extLst>
              <a:ext uri="{FF2B5EF4-FFF2-40B4-BE49-F238E27FC236}">
                <a16:creationId xmlns:a16="http://schemas.microsoft.com/office/drawing/2014/main" xmlns="" id="{216BF0D9-F4BA-428B-81E8-6FE68BBB9CBB}"/>
              </a:ext>
            </a:extLst>
          </p:cNvPr>
          <p:cNvSpPr>
            <a:spLocks noGrp="1"/>
          </p:cNvSpPr>
          <p:nvPr>
            <p:ph type="body" sz="quarter" idx="28"/>
          </p:nvPr>
        </p:nvSpPr>
        <p:spPr>
          <a:xfrm>
            <a:off x="231498" y="388615"/>
            <a:ext cx="8912502" cy="428625"/>
          </a:xfrm>
          <a:prstGeom prst="rect">
            <a:avLst/>
          </a:prstGeom>
        </p:spPr>
        <p:txBody>
          <a:bodyPr/>
          <a:lstStyle>
            <a:lvl1pPr marL="0" indent="0">
              <a:buFontTx/>
              <a:buNone/>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Combination Exemptions</a:t>
            </a:r>
          </a:p>
        </p:txBody>
      </p:sp>
    </p:spTree>
    <p:custDataLst>
      <p:tags r:id="rId1"/>
    </p:custDataLst>
    <p:extLst>
      <p:ext uri="{BB962C8B-B14F-4D97-AF65-F5344CB8AC3E}">
        <p14:creationId xmlns:p14="http://schemas.microsoft.com/office/powerpoint/2010/main" val="589874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ssion Objectives">
    <p:spTree>
      <p:nvGrpSpPr>
        <p:cNvPr id="1" name=""/>
        <p:cNvGrpSpPr/>
        <p:nvPr/>
      </p:nvGrpSpPr>
      <p:grpSpPr>
        <a:xfrm>
          <a:off x="0" y="0"/>
          <a:ext cx="0" cy="0"/>
          <a:chOff x="0" y="0"/>
          <a:chExt cx="0" cy="0"/>
        </a:xfrm>
      </p:grpSpPr>
      <p:sp>
        <p:nvSpPr>
          <p:cNvPr id="10" name="Rectangle"/>
          <p:cNvSpPr/>
          <p:nvPr userDrawn="1"/>
        </p:nvSpPr>
        <p:spPr>
          <a:xfrm>
            <a:off x="616" y="800798"/>
            <a:ext cx="4723784" cy="6057202"/>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pic>
        <p:nvPicPr>
          <p:cNvPr id="2050" name="Picture"/>
          <p:cNvPicPr>
            <a:picLocks noChangeAspect="1" noChangeArrowheads="1"/>
          </p:cNvPicPr>
          <p:nvPr userDrawn="1"/>
        </p:nvPicPr>
        <p:blipFill>
          <a:blip r:embed="rId3" cstate="print"/>
          <a:stretch>
            <a:fillRect/>
          </a:stretch>
        </p:blipFill>
        <p:spPr bwMode="auto">
          <a:xfrm>
            <a:off x="5532018" y="2060850"/>
            <a:ext cx="3072431" cy="3072431"/>
          </a:xfrm>
          <a:prstGeom prst="rect">
            <a:avLst/>
          </a:prstGeom>
          <a:noFill/>
          <a:ln w="9525">
            <a:noFill/>
            <a:miter lim="800000"/>
            <a:headEnd/>
            <a:tailEnd/>
          </a:ln>
        </p:spPr>
      </p:pic>
      <p:sp>
        <p:nvSpPr>
          <p:cNvPr id="7" name="Text Placeholder">
            <a:extLst>
              <a:ext uri="{FF2B5EF4-FFF2-40B4-BE49-F238E27FC236}">
                <a16:creationId xmlns:a16="http://schemas.microsoft.com/office/drawing/2014/main" xmlns="" id="{894C6CE8-8BC0-4F76-A128-B3CBFE802ACD}"/>
              </a:ext>
            </a:extLst>
          </p:cNvPr>
          <p:cNvSpPr>
            <a:spLocks noGrp="1"/>
          </p:cNvSpPr>
          <p:nvPr>
            <p:ph type="body" sz="quarter" idx="10"/>
          </p:nvPr>
        </p:nvSpPr>
        <p:spPr>
          <a:xfrm>
            <a:off x="231498" y="1289050"/>
            <a:ext cx="4099564" cy="5267412"/>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158349">
              <a:lnSpc>
                <a:spcPts val="2000"/>
              </a:lnSpc>
              <a:spcBef>
                <a:spcPts val="200"/>
              </a:spcBef>
              <a:spcAft>
                <a:spcPts val="200"/>
              </a:spcAft>
              <a:buFont typeface="Open Sans" panose="020B0606030504020204" pitchFamily="34" charset="0"/>
              <a:buChar char="—"/>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 Second level</a:t>
            </a:r>
          </a:p>
        </p:txBody>
      </p:sp>
      <p:sp>
        <p:nvSpPr>
          <p:cNvPr id="8" name="Title">
            <a:extLst>
              <a:ext uri="{FF2B5EF4-FFF2-40B4-BE49-F238E27FC236}">
                <a16:creationId xmlns:a16="http://schemas.microsoft.com/office/drawing/2014/main" xmlns="" id="{14B9B7B4-6E92-4165-A901-605407AB7D9A}"/>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929769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ssion Objectives Animated">
    <p:spTree>
      <p:nvGrpSpPr>
        <p:cNvPr id="1" name=""/>
        <p:cNvGrpSpPr/>
        <p:nvPr/>
      </p:nvGrpSpPr>
      <p:grpSpPr>
        <a:xfrm>
          <a:off x="0" y="0"/>
          <a:ext cx="0" cy="0"/>
          <a:chOff x="0" y="0"/>
          <a:chExt cx="0" cy="0"/>
        </a:xfrm>
      </p:grpSpPr>
      <p:sp>
        <p:nvSpPr>
          <p:cNvPr id="10" name="Background"/>
          <p:cNvSpPr/>
          <p:nvPr userDrawn="1"/>
        </p:nvSpPr>
        <p:spPr>
          <a:xfrm>
            <a:off x="616" y="800798"/>
            <a:ext cx="4723784" cy="6057202"/>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pic>
        <p:nvPicPr>
          <p:cNvPr id="3" name="Target">
            <a:extLst>
              <a:ext uri="{FF2B5EF4-FFF2-40B4-BE49-F238E27FC236}">
                <a16:creationId xmlns:a16="http://schemas.microsoft.com/office/drawing/2014/main" xmlns="" id="{91DC84D5-E5D3-4427-9348-8620B847E3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51656" y="2260736"/>
            <a:ext cx="3143405" cy="2872545"/>
          </a:xfrm>
          <a:prstGeom prst="rect">
            <a:avLst/>
          </a:prstGeom>
        </p:spPr>
      </p:pic>
      <p:pic>
        <p:nvPicPr>
          <p:cNvPr id="6" name="Dart">
            <a:extLst>
              <a:ext uri="{FF2B5EF4-FFF2-40B4-BE49-F238E27FC236}">
                <a16:creationId xmlns:a16="http://schemas.microsoft.com/office/drawing/2014/main" xmlns="" id="{1040EF54-96B2-4AD8-B488-C99A29A0E1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50162" y="2056049"/>
            <a:ext cx="1957762" cy="1778698"/>
          </a:xfrm>
          <a:prstGeom prst="rect">
            <a:avLst/>
          </a:prstGeom>
        </p:spPr>
      </p:pic>
      <p:sp>
        <p:nvSpPr>
          <p:cNvPr id="9" name="Text Placeholder">
            <a:extLst>
              <a:ext uri="{FF2B5EF4-FFF2-40B4-BE49-F238E27FC236}">
                <a16:creationId xmlns:a16="http://schemas.microsoft.com/office/drawing/2014/main" xmlns="" id="{8E42A0E6-9867-455E-A021-5E1A5B7DABB4}"/>
              </a:ext>
            </a:extLst>
          </p:cNvPr>
          <p:cNvSpPr>
            <a:spLocks noGrp="1"/>
          </p:cNvSpPr>
          <p:nvPr>
            <p:ph type="body" sz="quarter" idx="10"/>
          </p:nvPr>
        </p:nvSpPr>
        <p:spPr>
          <a:xfrm>
            <a:off x="231498" y="1289050"/>
            <a:ext cx="4099564" cy="5267412"/>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158349">
              <a:lnSpc>
                <a:spcPts val="2000"/>
              </a:lnSpc>
              <a:spcBef>
                <a:spcPts val="200"/>
              </a:spcBef>
              <a:spcAft>
                <a:spcPts val="200"/>
              </a:spcAft>
              <a:buFont typeface="Open Sans" panose="020B0606030504020204" pitchFamily="34" charset="0"/>
              <a:buChar char="—"/>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 Second level</a:t>
            </a:r>
          </a:p>
        </p:txBody>
      </p:sp>
      <p:sp>
        <p:nvSpPr>
          <p:cNvPr id="8" name="Title">
            <a:extLst>
              <a:ext uri="{FF2B5EF4-FFF2-40B4-BE49-F238E27FC236}">
                <a16:creationId xmlns:a16="http://schemas.microsoft.com/office/drawing/2014/main" xmlns="" id="{91DFD284-43AB-464C-B1FB-F95B47E95BCF}"/>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97310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Image NO animation">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xmlns="" id="{39B6CC04-6A80-4CFE-8002-4BC1BDD472F2}"/>
              </a:ext>
            </a:extLst>
          </p:cNvPr>
          <p:cNvSpPr/>
          <p:nvPr userDrawn="1"/>
        </p:nvSpPr>
        <p:spPr>
          <a:xfrm>
            <a:off x="616" y="790900"/>
            <a:ext cx="4723784" cy="6067099"/>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4" name="Picture Placeholder">
            <a:extLst>
              <a:ext uri="{FF2B5EF4-FFF2-40B4-BE49-F238E27FC236}">
                <a16:creationId xmlns:a16="http://schemas.microsoft.com/office/drawing/2014/main" xmlns="" id="{FA649E93-14A3-42B7-9C68-4C2CCDFD08A5}"/>
              </a:ext>
            </a:extLst>
          </p:cNvPr>
          <p:cNvSpPr>
            <a:spLocks noGrp="1"/>
          </p:cNvSpPr>
          <p:nvPr>
            <p:ph type="pic" idx="1"/>
          </p:nvPr>
        </p:nvSpPr>
        <p:spPr>
          <a:xfrm>
            <a:off x="4724400" y="790901"/>
            <a:ext cx="4419600" cy="6067099"/>
          </a:xfrm>
          <a:prstGeom prst="rect">
            <a:avLst/>
          </a:prstGeom>
          <a:solidFill>
            <a:schemeClr val="accent4">
              <a:lumMod val="20000"/>
              <a:lumOff val="80000"/>
            </a:schemeClr>
          </a:solidFill>
        </p:spPr>
        <p:txBody>
          <a:bodyPr anchor="ctr"/>
          <a:lstStyle>
            <a:lvl1pPr marL="0" indent="0" algn="ctr">
              <a:buNone/>
              <a:defRPr sz="1599"/>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endParaRPr lang="en-US" dirty="0"/>
          </a:p>
        </p:txBody>
      </p:sp>
      <p:sp>
        <p:nvSpPr>
          <p:cNvPr id="8" name="Text Placeholder">
            <a:extLst>
              <a:ext uri="{FF2B5EF4-FFF2-40B4-BE49-F238E27FC236}">
                <a16:creationId xmlns:a16="http://schemas.microsoft.com/office/drawing/2014/main" xmlns="" id="{2C8ECF63-72F5-428E-BD4E-AC116FBC24EB}"/>
              </a:ext>
            </a:extLst>
          </p:cNvPr>
          <p:cNvSpPr>
            <a:spLocks noGrp="1"/>
          </p:cNvSpPr>
          <p:nvPr>
            <p:ph type="body" sz="quarter" idx="10"/>
          </p:nvPr>
        </p:nvSpPr>
        <p:spPr>
          <a:xfrm>
            <a:off x="231498" y="1289050"/>
            <a:ext cx="4099564" cy="5267412"/>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158349">
              <a:lnSpc>
                <a:spcPts val="2000"/>
              </a:lnSpc>
              <a:spcBef>
                <a:spcPts val="200"/>
              </a:spcBef>
              <a:spcAft>
                <a:spcPts val="200"/>
              </a:spcAft>
              <a:buFont typeface="Open Sans" panose="020B0606030504020204" pitchFamily="34" charset="0"/>
              <a:buChar char="—"/>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 Second level</a:t>
            </a:r>
          </a:p>
        </p:txBody>
      </p:sp>
      <p:sp>
        <p:nvSpPr>
          <p:cNvPr id="6" name="Title">
            <a:extLst>
              <a:ext uri="{FF2B5EF4-FFF2-40B4-BE49-F238E27FC236}">
                <a16:creationId xmlns:a16="http://schemas.microsoft.com/office/drawing/2014/main" xmlns="" id="{2E9CAE8F-8B94-4F61-856E-8DB407F09506}"/>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016679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and Image ANIMATED">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xmlns="" id="{39B6CC04-6A80-4CFE-8002-4BC1BDD472F2}"/>
              </a:ext>
            </a:extLst>
          </p:cNvPr>
          <p:cNvSpPr/>
          <p:nvPr userDrawn="1"/>
        </p:nvSpPr>
        <p:spPr>
          <a:xfrm>
            <a:off x="0" y="791273"/>
            <a:ext cx="4331062" cy="6078096"/>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4" name="Picture Placeholder">
            <a:extLst>
              <a:ext uri="{FF2B5EF4-FFF2-40B4-BE49-F238E27FC236}">
                <a16:creationId xmlns:a16="http://schemas.microsoft.com/office/drawing/2014/main" xmlns="" id="{FA649E93-14A3-42B7-9C68-4C2CCDFD08A5}"/>
              </a:ext>
            </a:extLst>
          </p:cNvPr>
          <p:cNvSpPr>
            <a:spLocks noGrp="1"/>
          </p:cNvSpPr>
          <p:nvPr>
            <p:ph type="pic" idx="1"/>
          </p:nvPr>
        </p:nvSpPr>
        <p:spPr>
          <a:xfrm>
            <a:off x="4331062" y="790901"/>
            <a:ext cx="4812938" cy="6067099"/>
          </a:xfrm>
          <a:prstGeom prst="rect">
            <a:avLst/>
          </a:prstGeom>
          <a:solidFill>
            <a:schemeClr val="accent4">
              <a:lumMod val="20000"/>
              <a:lumOff val="80000"/>
            </a:schemeClr>
          </a:solidFill>
        </p:spPr>
        <p:txBody>
          <a:bodyPr anchor="ctr"/>
          <a:lstStyle>
            <a:lvl1pPr marL="0" indent="0" algn="ctr">
              <a:buNone/>
              <a:defRPr sz="1599"/>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endParaRPr lang="en-US" dirty="0"/>
          </a:p>
        </p:txBody>
      </p:sp>
      <p:sp>
        <p:nvSpPr>
          <p:cNvPr id="8" name="Text Placeholder">
            <a:extLst>
              <a:ext uri="{FF2B5EF4-FFF2-40B4-BE49-F238E27FC236}">
                <a16:creationId xmlns:a16="http://schemas.microsoft.com/office/drawing/2014/main" xmlns="" id="{2C8ECF63-72F5-428E-BD4E-AC116FBC24EB}"/>
              </a:ext>
            </a:extLst>
          </p:cNvPr>
          <p:cNvSpPr>
            <a:spLocks noGrp="1"/>
          </p:cNvSpPr>
          <p:nvPr>
            <p:ph type="body" sz="quarter" idx="10"/>
          </p:nvPr>
        </p:nvSpPr>
        <p:spPr>
          <a:xfrm>
            <a:off x="231498" y="1289050"/>
            <a:ext cx="4099564" cy="5267412"/>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158349">
              <a:lnSpc>
                <a:spcPts val="2000"/>
              </a:lnSpc>
              <a:spcBef>
                <a:spcPts val="200"/>
              </a:spcBef>
              <a:spcAft>
                <a:spcPts val="200"/>
              </a:spcAft>
              <a:buFont typeface="Open Sans" panose="020B0606030504020204" pitchFamily="34" charset="0"/>
              <a:buChar char="—"/>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 Second level</a:t>
            </a:r>
          </a:p>
        </p:txBody>
      </p:sp>
      <p:sp>
        <p:nvSpPr>
          <p:cNvPr id="6" name="Title">
            <a:extLst>
              <a:ext uri="{FF2B5EF4-FFF2-40B4-BE49-F238E27FC236}">
                <a16:creationId xmlns:a16="http://schemas.microsoft.com/office/drawing/2014/main" xmlns="" id="{2E9CAE8F-8B94-4F61-856E-8DB407F09506}"/>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21873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Image 4">
    <p:spTree>
      <p:nvGrpSpPr>
        <p:cNvPr id="1" name=""/>
        <p:cNvGrpSpPr/>
        <p:nvPr/>
      </p:nvGrpSpPr>
      <p:grpSpPr>
        <a:xfrm>
          <a:off x="0" y="0"/>
          <a:ext cx="0" cy="0"/>
          <a:chOff x="0" y="0"/>
          <a:chExt cx="0" cy="0"/>
        </a:xfrm>
      </p:grpSpPr>
      <p:sp>
        <p:nvSpPr>
          <p:cNvPr id="5" name="Text Placeholder">
            <a:extLst>
              <a:ext uri="{FF2B5EF4-FFF2-40B4-BE49-F238E27FC236}">
                <a16:creationId xmlns:a16="http://schemas.microsoft.com/office/drawing/2014/main" xmlns="" id="{97ABBC53-4927-414B-AE16-0A88B13E5856}"/>
              </a:ext>
            </a:extLst>
          </p:cNvPr>
          <p:cNvSpPr>
            <a:spLocks noGrp="1"/>
          </p:cNvSpPr>
          <p:nvPr>
            <p:ph type="body" sz="quarter" idx="10"/>
          </p:nvPr>
        </p:nvSpPr>
        <p:spPr>
          <a:xfrm>
            <a:off x="0" y="5764695"/>
            <a:ext cx="9144000" cy="1093305"/>
          </a:xfrm>
          <a:prstGeom prst="rect">
            <a:avLst/>
          </a:prstGeom>
          <a:solidFill>
            <a:srgbClr val="D9D9D9"/>
          </a:solidFill>
        </p:spPr>
        <p:txBody>
          <a:bodyPr anchor="ctr" anchorCtr="0"/>
          <a:lstStyle>
            <a:lvl1pPr marL="0" algn="ctr">
              <a:lnSpc>
                <a:spcPts val="2500"/>
              </a:lnSpc>
              <a:spcBef>
                <a:spcPts val="1200"/>
              </a:spcBef>
              <a:spcAft>
                <a:spcPts val="0"/>
              </a:spcAft>
              <a:defRPr sz="20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3" name="Picture Placeholder">
            <a:extLst>
              <a:ext uri="{FF2B5EF4-FFF2-40B4-BE49-F238E27FC236}">
                <a16:creationId xmlns:a16="http://schemas.microsoft.com/office/drawing/2014/main" xmlns="" id="{B1A6E1EA-9802-4ABA-B1DB-C9F97B9ACB03}"/>
              </a:ext>
            </a:extLst>
          </p:cNvPr>
          <p:cNvSpPr>
            <a:spLocks noGrp="1"/>
          </p:cNvSpPr>
          <p:nvPr>
            <p:ph type="pic" sz="quarter" idx="11"/>
          </p:nvPr>
        </p:nvSpPr>
        <p:spPr>
          <a:xfrm>
            <a:off x="1" y="790901"/>
            <a:ext cx="9147145" cy="4973794"/>
          </a:xfrm>
          <a:prstGeom prst="rect">
            <a:avLst/>
          </a:prstGeom>
          <a:solidFill>
            <a:srgbClr val="FFF2CC"/>
          </a:solidFill>
        </p:spPr>
        <p:txBody>
          <a:bodyPr anchor="ctr" anchorCtr="0"/>
          <a:lstStyle>
            <a:lvl1pPr algn="ctr">
              <a:defRPr/>
            </a:lvl1pPr>
          </a:lstStyle>
          <a:p>
            <a:endParaRPr lang="en-US" dirty="0"/>
          </a:p>
          <a:p>
            <a:endParaRPr lang="en-US" dirty="0"/>
          </a:p>
          <a:p>
            <a:endParaRPr lang="en-US" dirty="0"/>
          </a:p>
          <a:p>
            <a:endParaRPr lang="en-US" dirty="0"/>
          </a:p>
          <a:p>
            <a:endParaRPr lang="en-US" dirty="0"/>
          </a:p>
          <a:p>
            <a:endParaRPr lang="en-US" dirty="0"/>
          </a:p>
        </p:txBody>
      </p:sp>
      <p:sp>
        <p:nvSpPr>
          <p:cNvPr id="6" name="Title">
            <a:extLst>
              <a:ext uri="{FF2B5EF4-FFF2-40B4-BE49-F238E27FC236}">
                <a16:creationId xmlns:a16="http://schemas.microsoft.com/office/drawing/2014/main" xmlns="" id="{FB7F74E2-3B46-4B35-953B-165C791B88D3}"/>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cSld>
  <p:clrMapOvr>
    <a:masterClrMapping/>
  </p:clrMapOvr>
  <p:extLst mod="1">
    <p:ext uri="{DCECCB84-F9BA-43D5-87BE-67443E8EF086}">
      <p15:sldGuideLst xmlns:p15="http://schemas.microsoft.com/office/powerpoint/2012/main" xmlns="">
        <p15:guide id="1" orient="horz" pos="363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Image 5">
    <p:spTree>
      <p:nvGrpSpPr>
        <p:cNvPr id="1" name=""/>
        <p:cNvGrpSpPr/>
        <p:nvPr/>
      </p:nvGrpSpPr>
      <p:grpSpPr>
        <a:xfrm>
          <a:off x="0" y="0"/>
          <a:ext cx="0" cy="0"/>
          <a:chOff x="0" y="0"/>
          <a:chExt cx="0" cy="0"/>
        </a:xfrm>
      </p:grpSpPr>
      <p:sp>
        <p:nvSpPr>
          <p:cNvPr id="4" name="Picture Placeholder">
            <a:extLst>
              <a:ext uri="{FF2B5EF4-FFF2-40B4-BE49-F238E27FC236}">
                <a16:creationId xmlns:a16="http://schemas.microsoft.com/office/drawing/2014/main" xmlns="" id="{3B2FAC7C-E02D-4D40-B928-3E6402FC1FB4}"/>
              </a:ext>
            </a:extLst>
          </p:cNvPr>
          <p:cNvSpPr>
            <a:spLocks noGrp="1"/>
          </p:cNvSpPr>
          <p:nvPr>
            <p:ph type="pic" sz="quarter" idx="11"/>
          </p:nvPr>
        </p:nvSpPr>
        <p:spPr>
          <a:xfrm>
            <a:off x="1" y="790901"/>
            <a:ext cx="9147145" cy="6067099"/>
          </a:xfrm>
          <a:prstGeom prst="rect">
            <a:avLst/>
          </a:prstGeom>
          <a:solidFill>
            <a:schemeClr val="accent4">
              <a:lumMod val="20000"/>
              <a:lumOff val="80000"/>
            </a:schemeClr>
          </a:solidFill>
        </p:spPr>
        <p:txBody>
          <a:bodyPr tIns="1188720" anchor="t" anchorCtr="0"/>
          <a:lstStyle>
            <a:lvl1pPr algn="ctr">
              <a:defRPr/>
            </a:lvl1pPr>
          </a:lstStyle>
          <a:p>
            <a:endParaRPr lang="en-US" dirty="0"/>
          </a:p>
        </p:txBody>
      </p:sp>
      <p:sp>
        <p:nvSpPr>
          <p:cNvPr id="8" name="Text Placeholder">
            <a:extLst>
              <a:ext uri="{FF2B5EF4-FFF2-40B4-BE49-F238E27FC236}">
                <a16:creationId xmlns:a16="http://schemas.microsoft.com/office/drawing/2014/main" xmlns="" id="{1876BF8E-F70A-4D17-8B6C-2089C25B4B47}"/>
              </a:ext>
            </a:extLst>
          </p:cNvPr>
          <p:cNvSpPr>
            <a:spLocks noGrp="1"/>
          </p:cNvSpPr>
          <p:nvPr>
            <p:ph type="body" sz="quarter" idx="13"/>
          </p:nvPr>
        </p:nvSpPr>
        <p:spPr>
          <a:xfrm>
            <a:off x="-4173" y="3263153"/>
            <a:ext cx="9151319" cy="879719"/>
          </a:xfrm>
          <a:prstGeom prst="rect">
            <a:avLst/>
          </a:prstGeom>
          <a:solidFill>
            <a:srgbClr val="0086B3"/>
          </a:solidFill>
        </p:spPr>
        <p:txBody>
          <a:bodyPr anchor="ctr" anchorCtr="0"/>
          <a:lstStyle>
            <a:lvl1pPr marL="0" algn="ctr">
              <a:lnSpc>
                <a:spcPts val="2500"/>
              </a:lnSpc>
              <a:spcBef>
                <a:spcPts val="1200"/>
              </a:spcBef>
              <a:spcAft>
                <a:spcPts val="0"/>
              </a:spcAft>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5" name="Title">
            <a:extLst>
              <a:ext uri="{FF2B5EF4-FFF2-40B4-BE49-F238E27FC236}">
                <a16:creationId xmlns:a16="http://schemas.microsoft.com/office/drawing/2014/main" xmlns="" id="{5C07656A-2A03-43CF-AE42-4E059CA1110C}"/>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40977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6">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xmlns="" id="{1EFBFCC3-4FD7-497E-88BD-20A8918E4FEC}"/>
              </a:ext>
            </a:extLst>
          </p:cNvPr>
          <p:cNvSpPr>
            <a:spLocks noGrp="1"/>
          </p:cNvSpPr>
          <p:nvPr>
            <p:ph type="pic" sz="quarter" idx="12"/>
          </p:nvPr>
        </p:nvSpPr>
        <p:spPr>
          <a:xfrm>
            <a:off x="1" y="800426"/>
            <a:ext cx="9147145" cy="6067099"/>
          </a:xfrm>
          <a:prstGeom prst="rect">
            <a:avLst/>
          </a:prstGeom>
          <a:solidFill>
            <a:schemeClr val="accent4">
              <a:lumMod val="20000"/>
              <a:lumOff val="80000"/>
            </a:schemeClr>
          </a:solidFill>
        </p:spPr>
        <p:txBody>
          <a:bodyPr anchor="ctr" anchorCtr="0"/>
          <a:lstStyle>
            <a:lvl1pPr algn="ctr">
              <a:defRPr/>
            </a:lvl1pPr>
          </a:lstStyle>
          <a:p>
            <a:endParaRPr lang="en-US" dirty="0"/>
          </a:p>
        </p:txBody>
      </p:sp>
      <p:sp>
        <p:nvSpPr>
          <p:cNvPr id="7" name="Text Placeholder 1">
            <a:extLst>
              <a:ext uri="{FF2B5EF4-FFF2-40B4-BE49-F238E27FC236}">
                <a16:creationId xmlns:a16="http://schemas.microsoft.com/office/drawing/2014/main" xmlns="" id="{7A2962D5-CE92-4C34-ADE2-49B7AA300457}"/>
              </a:ext>
            </a:extLst>
          </p:cNvPr>
          <p:cNvSpPr>
            <a:spLocks noGrp="1"/>
          </p:cNvSpPr>
          <p:nvPr>
            <p:ph type="body" sz="quarter" idx="10"/>
          </p:nvPr>
        </p:nvSpPr>
        <p:spPr>
          <a:xfrm>
            <a:off x="4493685" y="3939152"/>
            <a:ext cx="4650316" cy="609036"/>
          </a:xfrm>
          <a:prstGeom prst="rect">
            <a:avLst/>
          </a:prstGeom>
          <a:solidFill>
            <a:srgbClr val="0086B3"/>
          </a:solidFill>
        </p:spPr>
        <p:txBody>
          <a:bodyPr anchor="ctr" anchorCtr="0"/>
          <a:lstStyle>
            <a:lvl1pPr marL="243614">
              <a:lnSpc>
                <a:spcPts val="2500"/>
              </a:lnSpc>
              <a:spcBef>
                <a:spcPts val="0"/>
              </a:spcBef>
              <a:spcAft>
                <a:spcPts val="0"/>
              </a:spcAft>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8" name="Text Placeholder 2">
            <a:extLst>
              <a:ext uri="{FF2B5EF4-FFF2-40B4-BE49-F238E27FC236}">
                <a16:creationId xmlns:a16="http://schemas.microsoft.com/office/drawing/2014/main" xmlns="" id="{B31A9251-1AFA-4997-AF37-BFA5BEE13A80}"/>
              </a:ext>
            </a:extLst>
          </p:cNvPr>
          <p:cNvSpPr>
            <a:spLocks noGrp="1"/>
          </p:cNvSpPr>
          <p:nvPr>
            <p:ph type="body" sz="quarter" idx="11"/>
          </p:nvPr>
        </p:nvSpPr>
        <p:spPr>
          <a:xfrm>
            <a:off x="4493685" y="4911167"/>
            <a:ext cx="4650316" cy="609036"/>
          </a:xfrm>
          <a:prstGeom prst="rect">
            <a:avLst/>
          </a:prstGeom>
          <a:solidFill>
            <a:srgbClr val="0086B3"/>
          </a:solidFill>
        </p:spPr>
        <p:txBody>
          <a:bodyPr anchor="ctr" anchorCtr="0"/>
          <a:lstStyle>
            <a:lvl1pPr marL="243614">
              <a:lnSpc>
                <a:spcPts val="2500"/>
              </a:lnSpc>
              <a:spcBef>
                <a:spcPts val="0"/>
              </a:spcBef>
              <a:spcAft>
                <a:spcPts val="0"/>
              </a:spcAft>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6" name="Text Placeholder 3">
            <a:extLst>
              <a:ext uri="{FF2B5EF4-FFF2-40B4-BE49-F238E27FC236}">
                <a16:creationId xmlns:a16="http://schemas.microsoft.com/office/drawing/2014/main" xmlns="" id="{A2ADD8E7-7A30-432B-9053-1BA637101EC5}"/>
              </a:ext>
            </a:extLst>
          </p:cNvPr>
          <p:cNvSpPr>
            <a:spLocks noGrp="1"/>
          </p:cNvSpPr>
          <p:nvPr>
            <p:ph type="body" sz="quarter" idx="13"/>
          </p:nvPr>
        </p:nvSpPr>
        <p:spPr>
          <a:xfrm>
            <a:off x="4493684" y="5883182"/>
            <a:ext cx="4650316" cy="609036"/>
          </a:xfrm>
          <a:prstGeom prst="rect">
            <a:avLst/>
          </a:prstGeom>
          <a:solidFill>
            <a:srgbClr val="0086B3"/>
          </a:solidFill>
        </p:spPr>
        <p:txBody>
          <a:bodyPr anchor="ctr" anchorCtr="0"/>
          <a:lstStyle>
            <a:lvl1pPr marL="243614">
              <a:lnSpc>
                <a:spcPts val="2500"/>
              </a:lnSpc>
              <a:spcBef>
                <a:spcPts val="0"/>
              </a:spcBef>
              <a:spcAft>
                <a:spcPts val="0"/>
              </a:spcAft>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9" name="Developer note">
            <a:extLst>
              <a:ext uri="{FF2B5EF4-FFF2-40B4-BE49-F238E27FC236}">
                <a16:creationId xmlns:a16="http://schemas.microsoft.com/office/drawing/2014/main" xmlns="" id="{E1978CAA-013E-4B44-8310-41B3CE9A2C84}"/>
              </a:ext>
            </a:extLst>
          </p:cNvPr>
          <p:cNvSpPr>
            <a:spLocks noGrp="1"/>
          </p:cNvSpPr>
          <p:nvPr>
            <p:ph type="body" sz="quarter" idx="22" hasCustomPrompt="1"/>
          </p:nvPr>
        </p:nvSpPr>
        <p:spPr>
          <a:xfrm>
            <a:off x="534132" y="4901642"/>
            <a:ext cx="3122733" cy="618561"/>
          </a:xfrm>
          <a:prstGeom prst="rect">
            <a:avLst/>
          </a:prstGeom>
          <a:solidFill>
            <a:srgbClr val="FFFF00"/>
          </a:solidFill>
        </p:spPr>
        <p:txBody>
          <a:bodyPr>
            <a:noAutofit/>
          </a:bodyPr>
          <a:lstStyle>
            <a:lvl1pPr marL="0" indent="0" algn="ctr">
              <a:lnSpc>
                <a:spcPts val="1332"/>
              </a:lnSpc>
              <a:spcBef>
                <a:spcPts val="0"/>
              </a:spcBef>
              <a:spcAft>
                <a:spcPts val="0"/>
              </a:spcAft>
              <a:buNone/>
              <a:defRPr sz="1066">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Note: Extend Call-out background bars, </a:t>
            </a:r>
            <a:br>
              <a:rPr lang="en-US" dirty="0"/>
            </a:br>
            <a:r>
              <a:rPr lang="en-US" dirty="0"/>
              <a:t>add or subtract bars as necessary. Usually used for short bullet text lines.</a:t>
            </a:r>
          </a:p>
        </p:txBody>
      </p:sp>
      <p:sp>
        <p:nvSpPr>
          <p:cNvPr id="11" name="Title">
            <a:extLst>
              <a:ext uri="{FF2B5EF4-FFF2-40B4-BE49-F238E27FC236}">
                <a16:creationId xmlns:a16="http://schemas.microsoft.com/office/drawing/2014/main" xmlns="" id="{69409BAE-D25B-40CC-92E8-CE13E582025B}"/>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349531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7">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xmlns="" id="{060CB579-F5D9-4716-8AE5-8C7FD6C37BC1}"/>
              </a:ext>
            </a:extLst>
          </p:cNvPr>
          <p:cNvSpPr>
            <a:spLocks noGrp="1"/>
          </p:cNvSpPr>
          <p:nvPr>
            <p:ph type="pic" sz="quarter" idx="14"/>
          </p:nvPr>
        </p:nvSpPr>
        <p:spPr>
          <a:xfrm>
            <a:off x="1" y="790901"/>
            <a:ext cx="9147145" cy="6067099"/>
          </a:xfrm>
          <a:prstGeom prst="rect">
            <a:avLst/>
          </a:prstGeom>
          <a:solidFill>
            <a:schemeClr val="accent4">
              <a:lumMod val="20000"/>
              <a:lumOff val="80000"/>
            </a:schemeClr>
          </a:solidFill>
        </p:spPr>
        <p:txBody>
          <a:bodyPr anchor="ctr" anchorCtr="0"/>
          <a:lstStyle>
            <a:lvl1pPr algn="ctr">
              <a:defRPr/>
            </a:lvl1pPr>
          </a:lstStyle>
          <a:p>
            <a:endParaRPr lang="en-US" dirty="0"/>
          </a:p>
        </p:txBody>
      </p:sp>
      <p:sp>
        <p:nvSpPr>
          <p:cNvPr id="8" name="Text Placeholder 3"/>
          <p:cNvSpPr>
            <a:spLocks noGrp="1"/>
          </p:cNvSpPr>
          <p:nvPr>
            <p:ph type="body" sz="quarter" idx="12" hasCustomPrompt="1"/>
          </p:nvPr>
        </p:nvSpPr>
        <p:spPr>
          <a:xfrm>
            <a:off x="10569" y="3180505"/>
            <a:ext cx="4128812" cy="609036"/>
          </a:xfrm>
          <a:prstGeom prst="rect">
            <a:avLst/>
          </a:prstGeom>
          <a:solidFill>
            <a:srgbClr val="0086B3"/>
          </a:solidFill>
        </p:spPr>
        <p:txBody>
          <a:bodyPr anchor="ctr"/>
          <a:lstStyle>
            <a:lvl1pPr marL="243614">
              <a:lnSpc>
                <a:spcPts val="2500"/>
              </a:lnSpc>
              <a:spcBef>
                <a:spcPts val="0"/>
              </a:spcBef>
              <a:spcAft>
                <a:spcPts val="0"/>
              </a:spcAft>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a:t>
            </a:r>
          </a:p>
        </p:txBody>
      </p:sp>
      <p:sp>
        <p:nvSpPr>
          <p:cNvPr id="7" name="Text Placeholder 2"/>
          <p:cNvSpPr>
            <a:spLocks noGrp="1"/>
          </p:cNvSpPr>
          <p:nvPr>
            <p:ph type="body" sz="quarter" idx="11" hasCustomPrompt="1"/>
          </p:nvPr>
        </p:nvSpPr>
        <p:spPr>
          <a:xfrm>
            <a:off x="10568" y="2345838"/>
            <a:ext cx="4128813" cy="609036"/>
          </a:xfrm>
          <a:prstGeom prst="rect">
            <a:avLst/>
          </a:prstGeom>
          <a:solidFill>
            <a:srgbClr val="0086B3"/>
          </a:solidFill>
        </p:spPr>
        <p:txBody>
          <a:bodyPr anchor="ctr"/>
          <a:lstStyle>
            <a:lvl1pPr marL="243614">
              <a:lnSpc>
                <a:spcPts val="2500"/>
              </a:lnSpc>
              <a:spcBef>
                <a:spcPts val="0"/>
              </a:spcBef>
              <a:spcAft>
                <a:spcPts val="0"/>
              </a:spcAft>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a:t>
            </a:r>
          </a:p>
        </p:txBody>
      </p:sp>
      <p:sp>
        <p:nvSpPr>
          <p:cNvPr id="5" name="Text Placeholder 1"/>
          <p:cNvSpPr>
            <a:spLocks noGrp="1"/>
          </p:cNvSpPr>
          <p:nvPr>
            <p:ph type="body" sz="quarter" idx="13" hasCustomPrompt="1"/>
          </p:nvPr>
        </p:nvSpPr>
        <p:spPr>
          <a:xfrm>
            <a:off x="-1" y="1511171"/>
            <a:ext cx="4139381" cy="609036"/>
          </a:xfrm>
          <a:prstGeom prst="rect">
            <a:avLst/>
          </a:prstGeom>
          <a:solidFill>
            <a:srgbClr val="0086B3"/>
          </a:solidFill>
        </p:spPr>
        <p:txBody>
          <a:bodyPr anchor="ctr"/>
          <a:lstStyle>
            <a:lvl1pPr marL="243614">
              <a:lnSpc>
                <a:spcPts val="2500"/>
              </a:lnSpc>
              <a:spcBef>
                <a:spcPts val="0"/>
              </a:spcBef>
              <a:spcAft>
                <a:spcPts val="0"/>
              </a:spcAft>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a:t>
            </a:r>
          </a:p>
        </p:txBody>
      </p:sp>
      <p:sp>
        <p:nvSpPr>
          <p:cNvPr id="11" name="Developer note">
            <a:extLst>
              <a:ext uri="{FF2B5EF4-FFF2-40B4-BE49-F238E27FC236}">
                <a16:creationId xmlns:a16="http://schemas.microsoft.com/office/drawing/2014/main" xmlns="" id="{C06E61DF-66E8-4DF4-A768-6E1FADB5DC3A}"/>
              </a:ext>
            </a:extLst>
          </p:cNvPr>
          <p:cNvSpPr>
            <a:spLocks noGrp="1"/>
          </p:cNvSpPr>
          <p:nvPr>
            <p:ph type="body" sz="quarter" idx="22" hasCustomPrompt="1"/>
          </p:nvPr>
        </p:nvSpPr>
        <p:spPr>
          <a:xfrm>
            <a:off x="534132" y="4901642"/>
            <a:ext cx="3122733" cy="618561"/>
          </a:xfrm>
          <a:prstGeom prst="rect">
            <a:avLst/>
          </a:prstGeom>
          <a:solidFill>
            <a:srgbClr val="FFFF00"/>
          </a:solidFill>
        </p:spPr>
        <p:txBody>
          <a:bodyPr>
            <a:noAutofit/>
          </a:bodyPr>
          <a:lstStyle>
            <a:lvl1pPr marL="0" indent="0" algn="ctr">
              <a:lnSpc>
                <a:spcPts val="1332"/>
              </a:lnSpc>
              <a:spcBef>
                <a:spcPts val="0"/>
              </a:spcBef>
              <a:spcAft>
                <a:spcPts val="0"/>
              </a:spcAft>
              <a:buNone/>
              <a:defRPr sz="1066">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Note: Extend Call-out background bars, </a:t>
            </a:r>
            <a:br>
              <a:rPr lang="en-US" dirty="0"/>
            </a:br>
            <a:r>
              <a:rPr lang="en-US" dirty="0"/>
              <a:t>add or subtract bars as necessary. </a:t>
            </a:r>
          </a:p>
          <a:p>
            <a:pPr lvl="0"/>
            <a:r>
              <a:rPr lang="en-US" dirty="0"/>
              <a:t>Usually used for short bullet text lines.</a:t>
            </a:r>
          </a:p>
        </p:txBody>
      </p:sp>
      <p:sp>
        <p:nvSpPr>
          <p:cNvPr id="12" name="Title">
            <a:extLst>
              <a:ext uri="{FF2B5EF4-FFF2-40B4-BE49-F238E27FC236}">
                <a16:creationId xmlns:a16="http://schemas.microsoft.com/office/drawing/2014/main" xmlns="" id="{555F6F58-D3D9-40CF-9CB6-84306F75B43B}"/>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8">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xmlns="" id="{D10CEE2F-7326-4FE4-8E23-FB93793E9B0B}"/>
              </a:ext>
            </a:extLst>
          </p:cNvPr>
          <p:cNvSpPr>
            <a:spLocks noGrp="1"/>
          </p:cNvSpPr>
          <p:nvPr>
            <p:ph type="pic" sz="quarter" idx="19"/>
          </p:nvPr>
        </p:nvSpPr>
        <p:spPr>
          <a:xfrm>
            <a:off x="0" y="790901"/>
            <a:ext cx="9143381" cy="6067099"/>
          </a:xfrm>
          <a:prstGeom prst="rect">
            <a:avLst/>
          </a:prstGeom>
          <a:solidFill>
            <a:schemeClr val="accent4">
              <a:lumMod val="20000"/>
              <a:lumOff val="80000"/>
            </a:schemeClr>
          </a:solidFill>
        </p:spPr>
        <p:txBody>
          <a:bodyPr anchor="ctr" anchorCtr="0"/>
          <a:lstStyle>
            <a:lvl1pPr algn="ctr">
              <a:defRPr/>
            </a:lvl1pPr>
          </a:lstStyle>
          <a:p>
            <a:endParaRPr lang="en-US" dirty="0"/>
          </a:p>
        </p:txBody>
      </p:sp>
      <p:sp>
        <p:nvSpPr>
          <p:cNvPr id="3" name="Text Placeholder">
            <a:extLst>
              <a:ext uri="{FF2B5EF4-FFF2-40B4-BE49-F238E27FC236}">
                <a16:creationId xmlns:a16="http://schemas.microsoft.com/office/drawing/2014/main" xmlns="" id="{85683E01-E00B-41BD-8127-F710A53E4EDF}"/>
              </a:ext>
            </a:extLst>
          </p:cNvPr>
          <p:cNvSpPr>
            <a:spLocks noGrp="1"/>
          </p:cNvSpPr>
          <p:nvPr>
            <p:ph type="body" sz="quarter" idx="21"/>
          </p:nvPr>
        </p:nvSpPr>
        <p:spPr>
          <a:xfrm>
            <a:off x="0" y="5275352"/>
            <a:ext cx="9144000" cy="1583494"/>
          </a:xfrm>
          <a:prstGeom prst="rect">
            <a:avLst/>
          </a:prstGeom>
          <a:solidFill>
            <a:srgbClr val="0086B3"/>
          </a:solidFill>
        </p:spPr>
        <p:txBody>
          <a:bodyPr lIns="274320" tIns="91440" rIns="457200" bIns="91440"/>
          <a:lstStyle>
            <a:lvl1pPr marL="304518" indent="-158349">
              <a:lnSpc>
                <a:spcPts val="2500"/>
              </a:lnSpc>
              <a:spcBef>
                <a:spcPts val="1200"/>
              </a:spcBef>
              <a:spcAft>
                <a:spcPts val="0"/>
              </a:spcAft>
              <a:buFont typeface="Arial" panose="020B0604020202020204" pitchFamily="34" charset="0"/>
              <a:buChar char="•"/>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2" name="Developer note">
            <a:extLst>
              <a:ext uri="{FF2B5EF4-FFF2-40B4-BE49-F238E27FC236}">
                <a16:creationId xmlns:a16="http://schemas.microsoft.com/office/drawing/2014/main" xmlns="" id="{7A6AD4EF-0744-4385-AC6C-54C1D26D7EF0}"/>
              </a:ext>
            </a:extLst>
          </p:cNvPr>
          <p:cNvSpPr>
            <a:spLocks noGrp="1"/>
          </p:cNvSpPr>
          <p:nvPr>
            <p:ph type="body" sz="quarter" idx="22" hasCustomPrompt="1"/>
          </p:nvPr>
        </p:nvSpPr>
        <p:spPr>
          <a:xfrm>
            <a:off x="6223821" y="5278372"/>
            <a:ext cx="2919561" cy="664956"/>
          </a:xfrm>
          <a:prstGeom prst="rect">
            <a:avLst/>
          </a:prstGeom>
          <a:solidFill>
            <a:srgbClr val="FFFF00"/>
          </a:solidFill>
        </p:spPr>
        <p:txBody>
          <a:bodyPr>
            <a:normAutofit/>
          </a:bodyPr>
          <a:lstStyle>
            <a:lvl1pPr marL="0" indent="0" algn="l">
              <a:lnSpc>
                <a:spcPts val="1332"/>
              </a:lnSpc>
              <a:spcBef>
                <a:spcPts val="0"/>
              </a:spcBef>
              <a:spcAft>
                <a:spcPts val="0"/>
              </a:spcAft>
              <a:buNone/>
              <a:defRPr sz="1066">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NOTE: Only use this template with long lines of text. The width of the text should take up at least 75% of this red bar.</a:t>
            </a:r>
          </a:p>
        </p:txBody>
      </p:sp>
      <p:sp>
        <p:nvSpPr>
          <p:cNvPr id="6" name="Title">
            <a:extLst>
              <a:ext uri="{FF2B5EF4-FFF2-40B4-BE49-F238E27FC236}">
                <a16:creationId xmlns:a16="http://schemas.microsoft.com/office/drawing/2014/main" xmlns="" id="{70C7EF8C-0BA6-4AE1-B0E1-3436BCD1BEF6}"/>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530271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Line Title/Subtitle">
    <p:spTree>
      <p:nvGrpSpPr>
        <p:cNvPr id="1" name=""/>
        <p:cNvGrpSpPr/>
        <p:nvPr/>
      </p:nvGrpSpPr>
      <p:grpSpPr>
        <a:xfrm>
          <a:off x="0" y="0"/>
          <a:ext cx="0" cy="0"/>
          <a:chOff x="0" y="0"/>
          <a:chExt cx="0" cy="0"/>
        </a:xfrm>
      </p:grpSpPr>
      <p:sp>
        <p:nvSpPr>
          <p:cNvPr id="20" name="Picture Placeholder">
            <a:extLst>
              <a:ext uri="{FF2B5EF4-FFF2-40B4-BE49-F238E27FC236}">
                <a16:creationId xmlns:a16="http://schemas.microsoft.com/office/drawing/2014/main" xmlns="" id="{06A1F519-9949-45BD-9816-A3DABFDD02AF}"/>
              </a:ext>
            </a:extLst>
          </p:cNvPr>
          <p:cNvSpPr>
            <a:spLocks noGrp="1"/>
          </p:cNvSpPr>
          <p:nvPr>
            <p:ph type="pic" idx="1" hasCustomPrompt="1"/>
          </p:nvPr>
        </p:nvSpPr>
        <p:spPr>
          <a:xfrm>
            <a:off x="2" y="1"/>
            <a:ext cx="9144001" cy="6431796"/>
          </a:xfrm>
          <a:prstGeom prst="rect">
            <a:avLst/>
          </a:prstGeom>
          <a:solidFill>
            <a:srgbClr val="FFF2CC"/>
          </a:solidFill>
        </p:spPr>
        <p:txBody>
          <a:bodyPr anchor="ctr"/>
          <a:lstStyle>
            <a:lvl1pPr marL="0" indent="0" algn="ctr">
              <a:buNone/>
              <a:defRPr sz="1599"/>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r>
              <a:rPr lang="en-US" dirty="0"/>
              <a:t>Click icon to add Full bleed background photo</a:t>
            </a:r>
          </a:p>
        </p:txBody>
      </p:sp>
      <p:sp>
        <p:nvSpPr>
          <p:cNvPr id="11" name="White Boox">
            <a:extLst>
              <a:ext uri="{FF2B5EF4-FFF2-40B4-BE49-F238E27FC236}">
                <a16:creationId xmlns:a16="http://schemas.microsoft.com/office/drawing/2014/main" xmlns="" id="{0B194E70-F1B1-4635-BAC1-280CB7858048}"/>
              </a:ext>
            </a:extLst>
          </p:cNvPr>
          <p:cNvSpPr/>
          <p:nvPr userDrawn="1"/>
        </p:nvSpPr>
        <p:spPr>
          <a:xfrm>
            <a:off x="6011865" y="4724400"/>
            <a:ext cx="3132137"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BLR Logo">
            <a:extLst>
              <a:ext uri="{FF2B5EF4-FFF2-40B4-BE49-F238E27FC236}">
                <a16:creationId xmlns:a16="http://schemas.microsoft.com/office/drawing/2014/main" xmlns="" id="{07300E07-BCB0-4056-80E2-874B59C4F1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431" y="5038221"/>
            <a:ext cx="2819316" cy="594268"/>
          </a:xfrm>
          <a:prstGeom prst="rect">
            <a:avLst/>
          </a:prstGeom>
        </p:spPr>
      </p:pic>
      <p:sp>
        <p:nvSpPr>
          <p:cNvPr id="3" name="Text Placeholder">
            <a:extLst>
              <a:ext uri="{FF2B5EF4-FFF2-40B4-BE49-F238E27FC236}">
                <a16:creationId xmlns:a16="http://schemas.microsoft.com/office/drawing/2014/main" xmlns="" id="{A34E7609-BB18-4925-AA73-3EC556293ACE}"/>
              </a:ext>
            </a:extLst>
          </p:cNvPr>
          <p:cNvSpPr>
            <a:spLocks noGrp="1"/>
          </p:cNvSpPr>
          <p:nvPr>
            <p:ph type="body" sz="quarter" idx="17" hasCustomPrompt="1"/>
          </p:nvPr>
        </p:nvSpPr>
        <p:spPr>
          <a:xfrm>
            <a:off x="2" y="4724400"/>
            <a:ext cx="6011863" cy="1181100"/>
          </a:xfrm>
          <a:prstGeom prst="rect">
            <a:avLst/>
          </a:prstGeom>
          <a:solidFill>
            <a:srgbClr val="0086B3"/>
          </a:solidFill>
        </p:spPr>
        <p:txBody>
          <a:bodyPr lIns="274320" rIns="274320" anchor="ctr"/>
          <a:lstStyle>
            <a:lvl1pPr marL="0" indent="0" algn="ctr">
              <a:lnSpc>
                <a:spcPct val="100000"/>
              </a:lnSpc>
              <a:spcBef>
                <a:spcPts val="0"/>
              </a:spcBef>
              <a:buNone/>
              <a:defRPr sz="3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ts val="2600"/>
              </a:lnSpc>
              <a:spcBef>
                <a:spcPts val="0"/>
              </a:spcBef>
              <a:buNone/>
              <a:defRPr sz="2400" b="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One line title with subhead</a:t>
            </a:r>
          </a:p>
          <a:p>
            <a:pPr lvl="1"/>
            <a:r>
              <a:rPr lang="en-US" dirty="0"/>
              <a:t>subhead</a:t>
            </a:r>
          </a:p>
        </p:txBody>
      </p:sp>
      <p:sp>
        <p:nvSpPr>
          <p:cNvPr id="8" name="Developer note">
            <a:extLst>
              <a:ext uri="{FF2B5EF4-FFF2-40B4-BE49-F238E27FC236}">
                <a16:creationId xmlns:a16="http://schemas.microsoft.com/office/drawing/2014/main" xmlns="" id="{1EFDEAAF-1CE0-404C-A2E7-B496AE508EDC}"/>
              </a:ext>
            </a:extLst>
          </p:cNvPr>
          <p:cNvSpPr>
            <a:spLocks noGrp="1"/>
          </p:cNvSpPr>
          <p:nvPr>
            <p:ph type="body" sz="quarter" idx="22" hasCustomPrompt="1"/>
          </p:nvPr>
        </p:nvSpPr>
        <p:spPr>
          <a:xfrm>
            <a:off x="5629276" y="601105"/>
            <a:ext cx="3151470" cy="1021955"/>
          </a:xfrm>
          <a:prstGeom prst="rect">
            <a:avLst/>
          </a:prstGeom>
          <a:solidFill>
            <a:srgbClr val="FFFF00"/>
          </a:solidFill>
        </p:spPr>
        <p:txBody>
          <a:bodyPr anchor="ctr">
            <a:noAutofit/>
          </a:bodyPr>
          <a:lstStyle>
            <a:lvl1pPr marL="0" indent="0" algn="ctr">
              <a:lnSpc>
                <a:spcPts val="1332"/>
              </a:lnSpc>
              <a:spcBef>
                <a:spcPts val="0"/>
              </a:spcBef>
              <a:spcAft>
                <a:spcPts val="0"/>
              </a:spcAft>
              <a:buNone/>
              <a:defRPr sz="9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Note: because active Master Page items </a:t>
            </a:r>
            <a:br>
              <a:rPr lang="en-US" dirty="0"/>
            </a:br>
            <a:r>
              <a:rPr lang="en-US" dirty="0"/>
              <a:t>(i.e. text and photo boxes) automatically come to top layer, you will have to copy and paste the center bar white box and BLR logo from Master after importing photo or copy this page into new document.</a:t>
            </a:r>
          </a:p>
        </p:txBody>
      </p:sp>
    </p:spTree>
    <p:custDataLst>
      <p:tags r:id="rId1"/>
    </p:custDataLst>
    <p:extLst>
      <p:ext uri="{BB962C8B-B14F-4D97-AF65-F5344CB8AC3E}">
        <p14:creationId xmlns:p14="http://schemas.microsoft.com/office/powerpoint/2010/main" val="2718475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Image 9">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xmlns="" id="{EB879704-FCF6-4A9E-B822-B7C63013FEC9}"/>
              </a:ext>
            </a:extLst>
          </p:cNvPr>
          <p:cNvSpPr>
            <a:spLocks noGrp="1"/>
          </p:cNvSpPr>
          <p:nvPr>
            <p:ph type="pic" sz="quarter" idx="19" hasCustomPrompt="1"/>
          </p:nvPr>
        </p:nvSpPr>
        <p:spPr>
          <a:xfrm>
            <a:off x="0" y="790901"/>
            <a:ext cx="9143381" cy="6067099"/>
          </a:xfrm>
          <a:prstGeom prst="rect">
            <a:avLst/>
          </a:prstGeom>
          <a:solidFill>
            <a:schemeClr val="accent4">
              <a:lumMod val="20000"/>
              <a:lumOff val="80000"/>
            </a:schemeClr>
          </a:solidFill>
        </p:spPr>
        <p:txBody>
          <a:bodyPr anchor="ctr" anchorCtr="0"/>
          <a:lstStyle>
            <a:lvl1pPr algn="ctr">
              <a:defRPr/>
            </a:lvl1pPr>
          </a:lstStyle>
          <a:p>
            <a:r>
              <a:rPr lang="en-US" dirty="0"/>
              <a:t>Background photo</a:t>
            </a:r>
          </a:p>
        </p:txBody>
      </p:sp>
      <p:sp>
        <p:nvSpPr>
          <p:cNvPr id="23" name="Text box 6">
            <a:extLst>
              <a:ext uri="{FF2B5EF4-FFF2-40B4-BE49-F238E27FC236}">
                <a16:creationId xmlns:a16="http://schemas.microsoft.com/office/drawing/2014/main" xmlns="" id="{6007382C-F637-40BE-98F0-41C2AB1A323B}"/>
              </a:ext>
            </a:extLst>
          </p:cNvPr>
          <p:cNvSpPr>
            <a:spLocks noGrp="1"/>
          </p:cNvSpPr>
          <p:nvPr>
            <p:ph type="body" sz="quarter" idx="32"/>
          </p:nvPr>
        </p:nvSpPr>
        <p:spPr>
          <a:xfrm>
            <a:off x="-34834" y="5052517"/>
            <a:ext cx="6687595" cy="504254"/>
          </a:xfrm>
          <a:prstGeom prst="rect">
            <a:avLst/>
          </a:prstGeom>
          <a:solidFill>
            <a:srgbClr val="0086B3"/>
          </a:solidFill>
        </p:spPr>
        <p:txBody>
          <a:bodyPr lIns="274320" anchor="ctr" anchorCtr="0"/>
          <a:lstStyle>
            <a:lvl1pPr>
              <a:lnSpc>
                <a:spcPts val="2500"/>
              </a:lnSpc>
              <a:spcBef>
                <a:spcPts val="0"/>
              </a:spcBef>
              <a:spcAft>
                <a:spcPts val="0"/>
              </a:spcAft>
              <a:defRPr sz="2000" b="0">
                <a:solidFill>
                  <a:schemeClr val="bg1"/>
                </a:solidFill>
              </a:defRPr>
            </a:lvl1pPr>
          </a:lstStyle>
          <a:p>
            <a:pPr lvl="0"/>
            <a:endParaRPr lang="en-US" dirty="0"/>
          </a:p>
        </p:txBody>
      </p:sp>
      <p:sp>
        <p:nvSpPr>
          <p:cNvPr id="22" name="Text box 5">
            <a:extLst>
              <a:ext uri="{FF2B5EF4-FFF2-40B4-BE49-F238E27FC236}">
                <a16:creationId xmlns:a16="http://schemas.microsoft.com/office/drawing/2014/main" xmlns="" id="{D54AF320-727B-47C9-A0F5-A45D0E1DFD8F}"/>
              </a:ext>
            </a:extLst>
          </p:cNvPr>
          <p:cNvSpPr>
            <a:spLocks noGrp="1"/>
          </p:cNvSpPr>
          <p:nvPr>
            <p:ph type="body" sz="quarter" idx="31"/>
          </p:nvPr>
        </p:nvSpPr>
        <p:spPr>
          <a:xfrm>
            <a:off x="-34834" y="4389249"/>
            <a:ext cx="6687595" cy="504254"/>
          </a:xfrm>
          <a:prstGeom prst="rect">
            <a:avLst/>
          </a:prstGeom>
          <a:solidFill>
            <a:srgbClr val="0086B3"/>
          </a:solidFill>
        </p:spPr>
        <p:txBody>
          <a:bodyPr lIns="274320" anchor="ctr" anchorCtr="0"/>
          <a:lstStyle>
            <a:lvl1pPr>
              <a:lnSpc>
                <a:spcPts val="2500"/>
              </a:lnSpc>
              <a:spcBef>
                <a:spcPts val="0"/>
              </a:spcBef>
              <a:spcAft>
                <a:spcPts val="0"/>
              </a:spcAft>
              <a:defRPr sz="2000" b="0">
                <a:solidFill>
                  <a:schemeClr val="bg1"/>
                </a:solidFill>
              </a:defRPr>
            </a:lvl1pPr>
          </a:lstStyle>
          <a:p>
            <a:pPr lvl="0"/>
            <a:endParaRPr lang="en-US" dirty="0"/>
          </a:p>
        </p:txBody>
      </p:sp>
      <p:sp>
        <p:nvSpPr>
          <p:cNvPr id="21" name="Text box 4">
            <a:extLst>
              <a:ext uri="{FF2B5EF4-FFF2-40B4-BE49-F238E27FC236}">
                <a16:creationId xmlns:a16="http://schemas.microsoft.com/office/drawing/2014/main" xmlns="" id="{23282C12-8533-4738-8CAD-88F54853E472}"/>
              </a:ext>
            </a:extLst>
          </p:cNvPr>
          <p:cNvSpPr>
            <a:spLocks noGrp="1"/>
          </p:cNvSpPr>
          <p:nvPr>
            <p:ph type="body" sz="quarter" idx="30"/>
          </p:nvPr>
        </p:nvSpPr>
        <p:spPr>
          <a:xfrm>
            <a:off x="-34834" y="3725981"/>
            <a:ext cx="6687595" cy="504254"/>
          </a:xfrm>
          <a:prstGeom prst="rect">
            <a:avLst/>
          </a:prstGeom>
          <a:solidFill>
            <a:srgbClr val="0086B3"/>
          </a:solidFill>
        </p:spPr>
        <p:txBody>
          <a:bodyPr lIns="274320" anchor="ctr" anchorCtr="0"/>
          <a:lstStyle>
            <a:lvl1pPr>
              <a:lnSpc>
                <a:spcPts val="2500"/>
              </a:lnSpc>
              <a:spcBef>
                <a:spcPts val="0"/>
              </a:spcBef>
              <a:spcAft>
                <a:spcPts val="0"/>
              </a:spcAft>
              <a:defRPr sz="2000" b="0">
                <a:solidFill>
                  <a:schemeClr val="bg1"/>
                </a:solidFill>
              </a:defRPr>
            </a:lvl1pPr>
          </a:lstStyle>
          <a:p>
            <a:pPr lvl="0"/>
            <a:endParaRPr lang="en-US" dirty="0"/>
          </a:p>
        </p:txBody>
      </p:sp>
      <p:sp>
        <p:nvSpPr>
          <p:cNvPr id="20" name="Text box 3">
            <a:extLst>
              <a:ext uri="{FF2B5EF4-FFF2-40B4-BE49-F238E27FC236}">
                <a16:creationId xmlns:a16="http://schemas.microsoft.com/office/drawing/2014/main" xmlns="" id="{40B65D81-8034-45B4-9250-D8C2174568CC}"/>
              </a:ext>
            </a:extLst>
          </p:cNvPr>
          <p:cNvSpPr>
            <a:spLocks noGrp="1"/>
          </p:cNvSpPr>
          <p:nvPr>
            <p:ph type="body" sz="quarter" idx="29"/>
          </p:nvPr>
        </p:nvSpPr>
        <p:spPr>
          <a:xfrm>
            <a:off x="-34834" y="3062713"/>
            <a:ext cx="6687595" cy="504254"/>
          </a:xfrm>
          <a:prstGeom prst="rect">
            <a:avLst/>
          </a:prstGeom>
          <a:solidFill>
            <a:srgbClr val="0086B3"/>
          </a:solidFill>
        </p:spPr>
        <p:txBody>
          <a:bodyPr lIns="274320" anchor="ctr" anchorCtr="0"/>
          <a:lstStyle>
            <a:lvl1pPr>
              <a:lnSpc>
                <a:spcPts val="2500"/>
              </a:lnSpc>
              <a:spcBef>
                <a:spcPts val="0"/>
              </a:spcBef>
              <a:spcAft>
                <a:spcPts val="0"/>
              </a:spcAft>
              <a:defRPr sz="2000" b="0">
                <a:solidFill>
                  <a:schemeClr val="bg1"/>
                </a:solidFill>
              </a:defRPr>
            </a:lvl1pPr>
          </a:lstStyle>
          <a:p>
            <a:pPr lvl="0"/>
            <a:endParaRPr lang="en-US" dirty="0"/>
          </a:p>
        </p:txBody>
      </p:sp>
      <p:sp>
        <p:nvSpPr>
          <p:cNvPr id="19" name="Text box 2">
            <a:extLst>
              <a:ext uri="{FF2B5EF4-FFF2-40B4-BE49-F238E27FC236}">
                <a16:creationId xmlns:a16="http://schemas.microsoft.com/office/drawing/2014/main" xmlns="" id="{9716D103-E3EE-4CC0-8862-0C9D0A6CE4A7}"/>
              </a:ext>
            </a:extLst>
          </p:cNvPr>
          <p:cNvSpPr>
            <a:spLocks noGrp="1"/>
          </p:cNvSpPr>
          <p:nvPr>
            <p:ph type="body" sz="quarter" idx="28"/>
          </p:nvPr>
        </p:nvSpPr>
        <p:spPr>
          <a:xfrm>
            <a:off x="-34834" y="2399445"/>
            <a:ext cx="6687595" cy="504254"/>
          </a:xfrm>
          <a:prstGeom prst="rect">
            <a:avLst/>
          </a:prstGeom>
          <a:solidFill>
            <a:srgbClr val="0086B3"/>
          </a:solidFill>
        </p:spPr>
        <p:txBody>
          <a:bodyPr lIns="274320" anchor="ctr" anchorCtr="0"/>
          <a:lstStyle>
            <a:lvl1pPr>
              <a:lnSpc>
                <a:spcPts val="2500"/>
              </a:lnSpc>
              <a:spcBef>
                <a:spcPts val="0"/>
              </a:spcBef>
              <a:spcAft>
                <a:spcPts val="0"/>
              </a:spcAft>
              <a:defRPr sz="2000" b="0">
                <a:solidFill>
                  <a:schemeClr val="bg1"/>
                </a:solidFill>
              </a:defRPr>
            </a:lvl1pPr>
          </a:lstStyle>
          <a:p>
            <a:pPr lvl="0"/>
            <a:endParaRPr lang="en-US" dirty="0"/>
          </a:p>
        </p:txBody>
      </p:sp>
      <p:sp>
        <p:nvSpPr>
          <p:cNvPr id="9" name="Text box 1">
            <a:extLst>
              <a:ext uri="{FF2B5EF4-FFF2-40B4-BE49-F238E27FC236}">
                <a16:creationId xmlns:a16="http://schemas.microsoft.com/office/drawing/2014/main" xmlns="" id="{87EFD66E-9B8F-430C-8D36-3454610FE498}"/>
              </a:ext>
            </a:extLst>
          </p:cNvPr>
          <p:cNvSpPr>
            <a:spLocks noGrp="1"/>
          </p:cNvSpPr>
          <p:nvPr>
            <p:ph type="body" sz="quarter" idx="21"/>
          </p:nvPr>
        </p:nvSpPr>
        <p:spPr>
          <a:xfrm>
            <a:off x="-34834" y="1736177"/>
            <a:ext cx="6687595" cy="504254"/>
          </a:xfrm>
          <a:prstGeom prst="rect">
            <a:avLst/>
          </a:prstGeom>
          <a:solidFill>
            <a:srgbClr val="0086B3"/>
          </a:solidFill>
        </p:spPr>
        <p:txBody>
          <a:bodyPr lIns="274320" anchor="ctr" anchorCtr="0"/>
          <a:lstStyle>
            <a:lvl1pPr>
              <a:lnSpc>
                <a:spcPts val="2500"/>
              </a:lnSpc>
              <a:spcBef>
                <a:spcPts val="0"/>
              </a:spcBef>
              <a:spcAft>
                <a:spcPts val="0"/>
              </a:spcAft>
              <a:defRPr sz="2000" b="0">
                <a:solidFill>
                  <a:schemeClr val="bg1"/>
                </a:solidFill>
              </a:defRPr>
            </a:lvl1pPr>
          </a:lstStyle>
          <a:p>
            <a:pPr lvl="0"/>
            <a:endParaRPr lang="en-US" dirty="0"/>
          </a:p>
        </p:txBody>
      </p:sp>
      <p:sp>
        <p:nvSpPr>
          <p:cNvPr id="15" name="Picture Frame 1">
            <a:extLst>
              <a:ext uri="{FF2B5EF4-FFF2-40B4-BE49-F238E27FC236}">
                <a16:creationId xmlns:a16="http://schemas.microsoft.com/office/drawing/2014/main" xmlns="" id="{1507D8F8-F1DB-4D41-B11D-10C69B11831F}"/>
              </a:ext>
            </a:extLst>
          </p:cNvPr>
          <p:cNvSpPr>
            <a:spLocks noGrp="1"/>
          </p:cNvSpPr>
          <p:nvPr>
            <p:ph type="pic" sz="quarter" idx="26"/>
          </p:nvPr>
        </p:nvSpPr>
        <p:spPr>
          <a:xfrm>
            <a:off x="4268679" y="1451850"/>
            <a:ext cx="4394200" cy="4390135"/>
          </a:xfrm>
          <a:prstGeom prst="ellipse">
            <a:avLst/>
          </a:prstGeom>
          <a:solidFill>
            <a:schemeClr val="accent4">
              <a:lumMod val="20000"/>
              <a:lumOff val="80000"/>
            </a:schemeClr>
          </a:solidFill>
          <a:effectLst>
            <a:outerShdw blurRad="50800" dist="38100" dir="2700000" algn="tl" rotWithShape="0">
              <a:prstClr val="black">
                <a:alpha val="40000"/>
              </a:prstClr>
            </a:outerShdw>
          </a:effectLst>
        </p:spPr>
        <p:txBody>
          <a:bodyPr anchor="ctr" anchorCtr="0"/>
          <a:lstStyle>
            <a:lvl1pPr algn="ctr">
              <a:defRPr/>
            </a:lvl1pPr>
          </a:lstStyle>
          <a:p>
            <a:endParaRPr lang="en-US" dirty="0"/>
          </a:p>
        </p:txBody>
      </p:sp>
      <p:sp>
        <p:nvSpPr>
          <p:cNvPr id="11" name="Title">
            <a:extLst>
              <a:ext uri="{FF2B5EF4-FFF2-40B4-BE49-F238E27FC236}">
                <a16:creationId xmlns:a16="http://schemas.microsoft.com/office/drawing/2014/main" xmlns="" id="{435B9555-92DA-4263-9A50-E8FC09E0B86D}"/>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50139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nodePh="1">
                                  <p:stCondLst>
                                    <p:cond delay="0"/>
                                  </p:stCondLst>
                                  <p:endCondLst>
                                    <p:cond evt="begin" delay="0">
                                      <p:tn val="11"/>
                                    </p:cond>
                                  </p:end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tmplLst>
          <p:tmpl>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click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extLst mod="1">
    <p:ext uri="{DCECCB84-F9BA-43D5-87BE-67443E8EF086}">
      <p15:sldGuideLst xmlns:p15="http://schemas.microsoft.com/office/powerpoint/2012/main" xmlns="">
        <p15:guide id="1" orient="horz" pos="228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Image 10">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xmlns="" id="{0A436286-BA3C-405A-8A16-D5D786A34032}"/>
              </a:ext>
            </a:extLst>
          </p:cNvPr>
          <p:cNvSpPr>
            <a:spLocks noGrp="1"/>
          </p:cNvSpPr>
          <p:nvPr>
            <p:ph type="pic" sz="quarter" idx="19"/>
          </p:nvPr>
        </p:nvSpPr>
        <p:spPr>
          <a:xfrm>
            <a:off x="0" y="790901"/>
            <a:ext cx="9143381" cy="6067099"/>
          </a:xfrm>
          <a:prstGeom prst="rect">
            <a:avLst/>
          </a:prstGeom>
          <a:solidFill>
            <a:schemeClr val="accent4">
              <a:lumMod val="20000"/>
              <a:lumOff val="80000"/>
            </a:schemeClr>
          </a:solidFill>
        </p:spPr>
        <p:txBody>
          <a:bodyPr anchor="ctr" anchorCtr="0"/>
          <a:lstStyle>
            <a:lvl1pPr algn="ctr">
              <a:defRPr/>
            </a:lvl1pPr>
          </a:lstStyle>
          <a:p>
            <a:endParaRPr lang="en-US" dirty="0"/>
          </a:p>
        </p:txBody>
      </p:sp>
      <p:sp>
        <p:nvSpPr>
          <p:cNvPr id="10" name="Text Placeholder 1"/>
          <p:cNvSpPr>
            <a:spLocks noGrp="1"/>
          </p:cNvSpPr>
          <p:nvPr>
            <p:ph type="body" sz="quarter" idx="12"/>
          </p:nvPr>
        </p:nvSpPr>
        <p:spPr>
          <a:xfrm>
            <a:off x="680384" y="2708921"/>
            <a:ext cx="2743200" cy="2736303"/>
          </a:xfrm>
          <a:prstGeom prst="ellipse">
            <a:avLst/>
          </a:prstGeom>
          <a:solidFill>
            <a:srgbClr val="0086B3">
              <a:alpha val="80000"/>
            </a:srgbClr>
          </a:solidFill>
        </p:spPr>
        <p:txBody>
          <a:bodyPr anchor="ctr">
            <a:normAutofit/>
          </a:bodyPr>
          <a:lstStyle>
            <a:lvl1pPr marL="0" algn="ctr">
              <a:lnSpc>
                <a:spcPts val="2100"/>
              </a:lnSpc>
              <a:spcBef>
                <a:spcPts val="0"/>
              </a:spcBef>
              <a:spcAft>
                <a:spcPts val="0"/>
              </a:spcAft>
              <a:defRPr sz="1800" b="0">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Click to edit Master text styles</a:t>
            </a:r>
          </a:p>
        </p:txBody>
      </p:sp>
      <p:sp>
        <p:nvSpPr>
          <p:cNvPr id="11" name="Text Placeholder 2"/>
          <p:cNvSpPr>
            <a:spLocks noGrp="1"/>
          </p:cNvSpPr>
          <p:nvPr>
            <p:ph type="body" sz="quarter" idx="13"/>
          </p:nvPr>
        </p:nvSpPr>
        <p:spPr>
          <a:xfrm>
            <a:off x="3202104" y="2708921"/>
            <a:ext cx="2743200" cy="2736303"/>
          </a:xfrm>
          <a:prstGeom prst="ellipse">
            <a:avLst/>
          </a:prstGeom>
          <a:solidFill>
            <a:srgbClr val="0086B3">
              <a:alpha val="80000"/>
            </a:srgbClr>
          </a:solidFill>
        </p:spPr>
        <p:txBody>
          <a:bodyPr anchor="ctr">
            <a:normAutofit/>
          </a:bodyPr>
          <a:lstStyle>
            <a:lvl1pPr marL="0" algn="ctr">
              <a:lnSpc>
                <a:spcPts val="2100"/>
              </a:lnSpc>
              <a:spcBef>
                <a:spcPts val="0"/>
              </a:spcBef>
              <a:spcAft>
                <a:spcPts val="0"/>
              </a:spcAft>
              <a:defRPr sz="2000" b="0">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Click to edit Master text styles</a:t>
            </a:r>
          </a:p>
        </p:txBody>
      </p:sp>
      <p:sp>
        <p:nvSpPr>
          <p:cNvPr id="12" name="Text Placeholder 3"/>
          <p:cNvSpPr>
            <a:spLocks noGrp="1"/>
          </p:cNvSpPr>
          <p:nvPr>
            <p:ph type="body" sz="quarter" idx="14"/>
          </p:nvPr>
        </p:nvSpPr>
        <p:spPr>
          <a:xfrm>
            <a:off x="5723824" y="2708921"/>
            <a:ext cx="2743200" cy="2736303"/>
          </a:xfrm>
          <a:prstGeom prst="ellipse">
            <a:avLst/>
          </a:prstGeom>
          <a:solidFill>
            <a:srgbClr val="0086B3">
              <a:alpha val="80000"/>
            </a:srgbClr>
          </a:solidFill>
        </p:spPr>
        <p:txBody>
          <a:bodyPr anchor="ctr">
            <a:normAutofit/>
          </a:bodyPr>
          <a:lstStyle>
            <a:lvl1pPr marL="0" algn="ctr">
              <a:lnSpc>
                <a:spcPts val="2100"/>
              </a:lnSpc>
              <a:spcBef>
                <a:spcPts val="0"/>
              </a:spcBef>
              <a:spcAft>
                <a:spcPts val="0"/>
              </a:spcAft>
              <a:defRPr sz="2000" b="0">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Click to edit Master text styles</a:t>
            </a:r>
          </a:p>
        </p:txBody>
      </p:sp>
      <p:sp>
        <p:nvSpPr>
          <p:cNvPr id="7" name="Title">
            <a:extLst>
              <a:ext uri="{FF2B5EF4-FFF2-40B4-BE49-F238E27FC236}">
                <a16:creationId xmlns:a16="http://schemas.microsoft.com/office/drawing/2014/main" xmlns="" id="{C6B4A578-4C54-4D00-9660-4A47F24E1A8C}"/>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cSld>
  <p:clrMapOvr>
    <a:masterClrMapping/>
  </p:clrMapOvr>
  <p:extLst mod="1">
    <p:ext uri="{DCECCB84-F9BA-43D5-87BE-67443E8EF086}">
      <p15:sldGuideLst xmlns:p15="http://schemas.microsoft.com/office/powerpoint/2012/main" xmlns="">
        <p15:guide id="1" orient="horz" pos="1713" userDrawn="1">
          <p15:clr>
            <a:srgbClr val="FBAE40"/>
          </p15:clr>
        </p15:guide>
        <p15:guide id="2" pos="28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Image 11">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xmlns="" id="{D10CEE2F-7326-4FE4-8E23-FB93793E9B0B}"/>
              </a:ext>
            </a:extLst>
          </p:cNvPr>
          <p:cNvSpPr>
            <a:spLocks noGrp="1"/>
          </p:cNvSpPr>
          <p:nvPr>
            <p:ph type="pic" sz="quarter" idx="19"/>
          </p:nvPr>
        </p:nvSpPr>
        <p:spPr>
          <a:xfrm>
            <a:off x="0" y="790901"/>
            <a:ext cx="9143381" cy="6067099"/>
          </a:xfrm>
          <a:prstGeom prst="rect">
            <a:avLst/>
          </a:prstGeom>
          <a:solidFill>
            <a:schemeClr val="accent4">
              <a:lumMod val="20000"/>
              <a:lumOff val="80000"/>
            </a:schemeClr>
          </a:solidFill>
        </p:spPr>
        <p:txBody>
          <a:bodyPr anchor="ctr" anchorCtr="0"/>
          <a:lstStyle>
            <a:lvl1pPr algn="ctr">
              <a:defRPr/>
            </a:lvl1pPr>
          </a:lstStyle>
          <a:p>
            <a:endParaRPr lang="en-US" dirty="0"/>
          </a:p>
        </p:txBody>
      </p:sp>
      <p:sp>
        <p:nvSpPr>
          <p:cNvPr id="11" name="Developer note">
            <a:extLst>
              <a:ext uri="{FF2B5EF4-FFF2-40B4-BE49-F238E27FC236}">
                <a16:creationId xmlns:a16="http://schemas.microsoft.com/office/drawing/2014/main" xmlns="" id="{4850B18F-0801-4F3B-80BA-9B3ADC492C65}"/>
              </a:ext>
            </a:extLst>
          </p:cNvPr>
          <p:cNvSpPr>
            <a:spLocks noGrp="1"/>
          </p:cNvSpPr>
          <p:nvPr>
            <p:ph type="body" sz="quarter" idx="20" hasCustomPrompt="1"/>
          </p:nvPr>
        </p:nvSpPr>
        <p:spPr>
          <a:xfrm>
            <a:off x="3101010" y="1298431"/>
            <a:ext cx="3246780" cy="361684"/>
          </a:xfrm>
          <a:prstGeom prst="rect">
            <a:avLst/>
          </a:prstGeom>
          <a:solidFill>
            <a:schemeClr val="accent2">
              <a:lumMod val="20000"/>
              <a:lumOff val="80000"/>
            </a:schemeClr>
          </a:solidFill>
        </p:spPr>
        <p:txBody>
          <a:bodyPr>
            <a:noAutofit/>
          </a:bodyPr>
          <a:lstStyle>
            <a:lvl1pPr marL="0" indent="0" algn="ctr">
              <a:lnSpc>
                <a:spcPts val="1798"/>
              </a:lnSpc>
              <a:spcAft>
                <a:spcPts val="599"/>
              </a:spcAft>
              <a:buNone/>
              <a:defRPr sz="1399">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Optional Picture Description or Link</a:t>
            </a:r>
          </a:p>
        </p:txBody>
      </p:sp>
      <p:sp>
        <p:nvSpPr>
          <p:cNvPr id="3" name="Text Placeholder">
            <a:extLst>
              <a:ext uri="{FF2B5EF4-FFF2-40B4-BE49-F238E27FC236}">
                <a16:creationId xmlns:a16="http://schemas.microsoft.com/office/drawing/2014/main" xmlns="" id="{85683E01-E00B-41BD-8127-F710A53E4EDF}"/>
              </a:ext>
            </a:extLst>
          </p:cNvPr>
          <p:cNvSpPr>
            <a:spLocks noGrp="1"/>
          </p:cNvSpPr>
          <p:nvPr>
            <p:ph type="body" sz="quarter" idx="21"/>
          </p:nvPr>
        </p:nvSpPr>
        <p:spPr>
          <a:xfrm>
            <a:off x="0" y="4774372"/>
            <a:ext cx="5171768" cy="1583494"/>
          </a:xfrm>
          <a:prstGeom prst="rect">
            <a:avLst/>
          </a:prstGeom>
          <a:solidFill>
            <a:srgbClr val="0086B3"/>
          </a:solidFill>
          <a:ln>
            <a:solidFill>
              <a:schemeClr val="accent1"/>
            </a:solidFill>
          </a:ln>
        </p:spPr>
        <p:txBody>
          <a:bodyPr lIns="274320" tIns="91440" rIns="457200" bIns="91440"/>
          <a:lstStyle>
            <a:lvl1pPr marL="274320" indent="-158349">
              <a:lnSpc>
                <a:spcPts val="2500"/>
              </a:lnSpc>
              <a:spcBef>
                <a:spcPts val="1200"/>
              </a:spcBef>
              <a:spcAft>
                <a:spcPts val="0"/>
              </a:spcAft>
              <a:buFont typeface="Arial" panose="020B0604020202020204" pitchFamily="34" charset="0"/>
              <a:buChar char="•"/>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6" name="Title">
            <a:extLst>
              <a:ext uri="{FF2B5EF4-FFF2-40B4-BE49-F238E27FC236}">
                <a16:creationId xmlns:a16="http://schemas.microsoft.com/office/drawing/2014/main" xmlns="" id="{BFC52156-99A3-463B-AEBF-2EAEFA1AA68A}"/>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918296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Template">
    <p:spTree>
      <p:nvGrpSpPr>
        <p:cNvPr id="1" name=""/>
        <p:cNvGrpSpPr/>
        <p:nvPr/>
      </p:nvGrpSpPr>
      <p:grpSpPr>
        <a:xfrm>
          <a:off x="0" y="0"/>
          <a:ext cx="0" cy="0"/>
          <a:chOff x="0" y="0"/>
          <a:chExt cx="0" cy="0"/>
        </a:xfrm>
      </p:grpSpPr>
      <p:sp>
        <p:nvSpPr>
          <p:cNvPr id="7" name="Media Placeholder">
            <a:extLst>
              <a:ext uri="{FF2B5EF4-FFF2-40B4-BE49-F238E27FC236}">
                <a16:creationId xmlns:a16="http://schemas.microsoft.com/office/drawing/2014/main" xmlns="" id="{E268EC7C-52C9-4411-98B3-97B7BD667E91}"/>
              </a:ext>
            </a:extLst>
          </p:cNvPr>
          <p:cNvSpPr>
            <a:spLocks noGrp="1"/>
          </p:cNvSpPr>
          <p:nvPr>
            <p:ph type="media" sz="quarter" idx="10"/>
          </p:nvPr>
        </p:nvSpPr>
        <p:spPr>
          <a:xfrm>
            <a:off x="660400" y="1234583"/>
            <a:ext cx="7823200" cy="5151126"/>
          </a:xfrm>
          <a:prstGeom prst="rect">
            <a:avLst/>
          </a:prstGeom>
          <a:solidFill>
            <a:schemeClr val="accent6">
              <a:lumMod val="40000"/>
              <a:lumOff val="60000"/>
            </a:schemeClr>
          </a:solidFill>
        </p:spPr>
        <p:txBody>
          <a:bodyPr anchor="ctr" anchorCtr="0"/>
          <a:lstStyle>
            <a:lvl1pPr algn="ctr">
              <a:defRPr/>
            </a:lvl1pPr>
          </a:lstStyle>
          <a:p>
            <a:endParaRPr lang="en-US" dirty="0"/>
          </a:p>
        </p:txBody>
      </p:sp>
      <p:cxnSp>
        <p:nvCxnSpPr>
          <p:cNvPr id="9" name="Straight Connector 2">
            <a:extLst>
              <a:ext uri="{FF2B5EF4-FFF2-40B4-BE49-F238E27FC236}">
                <a16:creationId xmlns:a16="http://schemas.microsoft.com/office/drawing/2014/main" xmlns="" id="{2EB90112-C44C-4349-BA42-83E2E79A277F}"/>
              </a:ext>
            </a:extLst>
          </p:cNvPr>
          <p:cNvCxnSpPr/>
          <p:nvPr userDrawn="1"/>
        </p:nvCxnSpPr>
        <p:spPr>
          <a:xfrm>
            <a:off x="660400" y="1178776"/>
            <a:ext cx="7823200" cy="0"/>
          </a:xfrm>
          <a:prstGeom prst="line">
            <a:avLst/>
          </a:prstGeom>
          <a:ln w="114300">
            <a:solidFill>
              <a:srgbClr val="D0112C"/>
            </a:solidFill>
          </a:ln>
        </p:spPr>
        <p:style>
          <a:lnRef idx="1">
            <a:schemeClr val="accent1"/>
          </a:lnRef>
          <a:fillRef idx="0">
            <a:schemeClr val="accent1"/>
          </a:fillRef>
          <a:effectRef idx="0">
            <a:schemeClr val="accent1"/>
          </a:effectRef>
          <a:fontRef idx="minor">
            <a:schemeClr val="tx1"/>
          </a:fontRef>
        </p:style>
      </p:cxnSp>
      <p:cxnSp>
        <p:nvCxnSpPr>
          <p:cNvPr id="10" name="Straight Connector 1">
            <a:extLst>
              <a:ext uri="{FF2B5EF4-FFF2-40B4-BE49-F238E27FC236}">
                <a16:creationId xmlns:a16="http://schemas.microsoft.com/office/drawing/2014/main" xmlns="" id="{2F19B428-C086-4810-8ACF-4D6E61A2F869}"/>
              </a:ext>
            </a:extLst>
          </p:cNvPr>
          <p:cNvCxnSpPr/>
          <p:nvPr userDrawn="1"/>
        </p:nvCxnSpPr>
        <p:spPr>
          <a:xfrm>
            <a:off x="660400" y="6470186"/>
            <a:ext cx="7823200" cy="0"/>
          </a:xfrm>
          <a:prstGeom prst="line">
            <a:avLst/>
          </a:prstGeom>
          <a:ln w="114300">
            <a:solidFill>
              <a:srgbClr val="D0112C"/>
            </a:solidFill>
          </a:ln>
        </p:spPr>
        <p:style>
          <a:lnRef idx="1">
            <a:schemeClr val="accent1"/>
          </a:lnRef>
          <a:fillRef idx="0">
            <a:schemeClr val="accent1"/>
          </a:fillRef>
          <a:effectRef idx="0">
            <a:schemeClr val="accent1"/>
          </a:effectRef>
          <a:fontRef idx="minor">
            <a:schemeClr val="tx1"/>
          </a:fontRef>
        </p:style>
      </p:cxnSp>
      <p:sp>
        <p:nvSpPr>
          <p:cNvPr id="13" name="Text Placeholder">
            <a:extLst>
              <a:ext uri="{FF2B5EF4-FFF2-40B4-BE49-F238E27FC236}">
                <a16:creationId xmlns:a16="http://schemas.microsoft.com/office/drawing/2014/main" xmlns="" id="{C53A89B4-AF8B-4917-8903-C658B05FB861}"/>
              </a:ext>
            </a:extLst>
          </p:cNvPr>
          <p:cNvSpPr>
            <a:spLocks noGrp="1"/>
          </p:cNvSpPr>
          <p:nvPr>
            <p:ph type="body" sz="quarter" idx="11"/>
          </p:nvPr>
        </p:nvSpPr>
        <p:spPr>
          <a:xfrm>
            <a:off x="660400" y="5547544"/>
            <a:ext cx="7823200" cy="847997"/>
          </a:xfrm>
          <a:prstGeom prst="rect">
            <a:avLst/>
          </a:prstGeom>
          <a:solidFill>
            <a:schemeClr val="tx1">
              <a:alpha val="54000"/>
            </a:schemeClr>
          </a:solidFill>
        </p:spPr>
        <p:txBody>
          <a:bodyPr anchor="ctr" anchorCtr="0"/>
          <a:lstStyle>
            <a:lvl1pPr marL="0" algn="ctr">
              <a:lnSpc>
                <a:spcPts val="2500"/>
              </a:lnSpc>
              <a:spcBef>
                <a:spcPts val="1200"/>
              </a:spcBef>
              <a:spcAft>
                <a:spcPts val="0"/>
              </a:spcAft>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8" name="Title">
            <a:extLst>
              <a:ext uri="{FF2B5EF4-FFF2-40B4-BE49-F238E27FC236}">
                <a16:creationId xmlns:a16="http://schemas.microsoft.com/office/drawing/2014/main" xmlns="" id="{82400627-004F-47F3-ACC4-92768398BD4A}"/>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49841170"/>
      </p:ext>
    </p:extLst>
  </p:cSld>
  <p:clrMapOvr>
    <a:masterClrMapping/>
  </p:clrMapOvr>
  <p:extLst mod="1">
    <p:ext uri="{DCECCB84-F9BA-43D5-87BE-67443E8EF086}">
      <p15:sldGuideLst xmlns:p15="http://schemas.microsoft.com/office/powerpoint/2012/main" xmlns="">
        <p15:guide id="1" pos="2880" userDrawn="1">
          <p15:clr>
            <a:srgbClr val="FBAE40"/>
          </p15:clr>
        </p15:guide>
        <p15:guide id="2" pos="416" userDrawn="1">
          <p15:clr>
            <a:srgbClr val="FBAE40"/>
          </p15:clr>
        </p15:guide>
        <p15:guide id="3" pos="5344" userDrawn="1">
          <p15:clr>
            <a:srgbClr val="FBAE40"/>
          </p15:clr>
        </p15:guide>
        <p15:guide id="4" orient="horz" pos="2159" userDrawn="1">
          <p15:clr>
            <a:srgbClr val="FBAE40"/>
          </p15:clr>
        </p15:guide>
        <p15:guide id="5" orient="horz" pos="72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xmlns="" id="{D9CCB942-8338-4135-A471-3043554624B5}"/>
              </a:ext>
            </a:extLst>
          </p:cNvPr>
          <p:cNvSpPr/>
          <p:nvPr userDrawn="1"/>
        </p:nvSpPr>
        <p:spPr>
          <a:xfrm>
            <a:off x="1" y="790901"/>
            <a:ext cx="9167220" cy="6067099"/>
          </a:xfrm>
          <a:prstGeom prst="rect">
            <a:avLst/>
          </a:prstGeom>
          <a:solidFill>
            <a:srgbClr val="D9D9D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7" name="Rectangle 2">
            <a:extLst>
              <a:ext uri="{FF2B5EF4-FFF2-40B4-BE49-F238E27FC236}">
                <a16:creationId xmlns:a16="http://schemas.microsoft.com/office/drawing/2014/main" xmlns="" id="{ABE3943D-B496-4C0B-9314-A974D6C56CA9}"/>
              </a:ext>
            </a:extLst>
          </p:cNvPr>
          <p:cNvSpPr/>
          <p:nvPr userDrawn="1"/>
        </p:nvSpPr>
        <p:spPr>
          <a:xfrm>
            <a:off x="1840410" y="6119967"/>
            <a:ext cx="7315201" cy="735675"/>
          </a:xfrm>
          <a:prstGeom prst="rect">
            <a:avLst/>
          </a:prstGeom>
          <a:solidFill>
            <a:srgbClr val="959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8" name="Rectangle 1">
            <a:extLst>
              <a:ext uri="{FF2B5EF4-FFF2-40B4-BE49-F238E27FC236}">
                <a16:creationId xmlns:a16="http://schemas.microsoft.com/office/drawing/2014/main" xmlns="" id="{7A2FFA41-424C-4926-A188-C9565378162A}"/>
              </a:ext>
            </a:extLst>
          </p:cNvPr>
          <p:cNvSpPr/>
          <p:nvPr userDrawn="1"/>
        </p:nvSpPr>
        <p:spPr>
          <a:xfrm>
            <a:off x="11611" y="1207986"/>
            <a:ext cx="1817189" cy="5650015"/>
          </a:xfrm>
          <a:prstGeom prst="rect">
            <a:avLst/>
          </a:prstGeom>
          <a:gradFill>
            <a:gsLst>
              <a:gs pos="0">
                <a:srgbClr val="CBCBCB">
                  <a:alpha val="0"/>
                </a:srgbClr>
              </a:gs>
              <a:gs pos="41000">
                <a:srgbClr val="CBCBCB">
                  <a:alpha val="50000"/>
                </a:srgbClr>
              </a:gs>
              <a:gs pos="100000">
                <a:srgbClr val="9F9F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cxnSp>
        <p:nvCxnSpPr>
          <p:cNvPr id="11" name="Straight Connector">
            <a:extLst>
              <a:ext uri="{FF2B5EF4-FFF2-40B4-BE49-F238E27FC236}">
                <a16:creationId xmlns:a16="http://schemas.microsoft.com/office/drawing/2014/main" xmlns="" id="{49858E12-96C1-40EB-87DD-C90828CFA608}"/>
              </a:ext>
            </a:extLst>
          </p:cNvPr>
          <p:cNvCxnSpPr>
            <a:cxnSpLocks/>
          </p:cNvCxnSpPr>
          <p:nvPr userDrawn="1"/>
        </p:nvCxnSpPr>
        <p:spPr>
          <a:xfrm>
            <a:off x="1" y="802502"/>
            <a:ext cx="91672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xmlns="" id="{B2EA6BA7-3710-48BC-BEB7-4658915C12AE}"/>
              </a:ext>
            </a:extLst>
          </p:cNvPr>
          <p:cNvSpPr>
            <a:spLocks noGrp="1"/>
          </p:cNvSpPr>
          <p:nvPr>
            <p:ph type="body" sz="quarter" idx="10"/>
          </p:nvPr>
        </p:nvSpPr>
        <p:spPr>
          <a:xfrm>
            <a:off x="1840409" y="1298431"/>
            <a:ext cx="6519819" cy="645578"/>
          </a:xfrm>
          <a:prstGeom prst="rect">
            <a:avLst/>
          </a:prstGeom>
          <a:solidFill>
            <a:srgbClr val="0086B3"/>
          </a:solidFill>
        </p:spPr>
        <p:txBody>
          <a:bodyPr anchor="ctr" anchorCtr="0"/>
          <a:lstStyle>
            <a:lvl1pPr marL="243614">
              <a:lnSpc>
                <a:spcPts val="2500"/>
              </a:lnSpc>
              <a:spcBef>
                <a:spcPts val="1200"/>
              </a:spcBef>
              <a:spcAft>
                <a:spcPts val="0"/>
              </a:spcAft>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5" name="Text Placeholder 2">
            <a:extLst>
              <a:ext uri="{FF2B5EF4-FFF2-40B4-BE49-F238E27FC236}">
                <a16:creationId xmlns:a16="http://schemas.microsoft.com/office/drawing/2014/main" xmlns="" id="{6C6B40B9-0A3C-4296-BA8D-7ACEE953276E}"/>
              </a:ext>
            </a:extLst>
          </p:cNvPr>
          <p:cNvSpPr>
            <a:spLocks noGrp="1"/>
          </p:cNvSpPr>
          <p:nvPr>
            <p:ph type="body" sz="quarter" idx="11"/>
          </p:nvPr>
        </p:nvSpPr>
        <p:spPr>
          <a:xfrm>
            <a:off x="1840409" y="2096428"/>
            <a:ext cx="6519819" cy="645578"/>
          </a:xfrm>
          <a:prstGeom prst="rect">
            <a:avLst/>
          </a:prstGeom>
          <a:solidFill>
            <a:srgbClr val="0086B3"/>
          </a:solidFill>
        </p:spPr>
        <p:txBody>
          <a:bodyPr anchor="ctr" anchorCtr="0"/>
          <a:lstStyle>
            <a:lvl1pPr marL="243614">
              <a:lnSpc>
                <a:spcPts val="2500"/>
              </a:lnSpc>
              <a:spcBef>
                <a:spcPts val="1200"/>
              </a:spcBef>
              <a:spcAft>
                <a:spcPts val="0"/>
              </a:spcAft>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6" name="Text Placeholder 3">
            <a:extLst>
              <a:ext uri="{FF2B5EF4-FFF2-40B4-BE49-F238E27FC236}">
                <a16:creationId xmlns:a16="http://schemas.microsoft.com/office/drawing/2014/main" xmlns="" id="{5E97609E-D94B-4DC4-A8AE-028902A6EBF8}"/>
              </a:ext>
            </a:extLst>
          </p:cNvPr>
          <p:cNvSpPr>
            <a:spLocks noGrp="1"/>
          </p:cNvSpPr>
          <p:nvPr>
            <p:ph type="body" sz="quarter" idx="12"/>
          </p:nvPr>
        </p:nvSpPr>
        <p:spPr>
          <a:xfrm>
            <a:off x="1828800" y="2894425"/>
            <a:ext cx="6519819" cy="645578"/>
          </a:xfrm>
          <a:prstGeom prst="rect">
            <a:avLst/>
          </a:prstGeom>
          <a:solidFill>
            <a:srgbClr val="0086B3"/>
          </a:solidFill>
        </p:spPr>
        <p:txBody>
          <a:bodyPr anchor="ctr" anchorCtr="0"/>
          <a:lstStyle>
            <a:lvl1pPr marL="243614">
              <a:lnSpc>
                <a:spcPts val="2500"/>
              </a:lnSpc>
              <a:spcBef>
                <a:spcPts val="1200"/>
              </a:spcBef>
              <a:spcAft>
                <a:spcPts val="0"/>
              </a:spcAft>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7" name="Text Placeholder 4">
            <a:extLst>
              <a:ext uri="{FF2B5EF4-FFF2-40B4-BE49-F238E27FC236}">
                <a16:creationId xmlns:a16="http://schemas.microsoft.com/office/drawing/2014/main" xmlns="" id="{5F6B185F-F515-4E96-BD6F-D5DD7C7C3BD9}"/>
              </a:ext>
            </a:extLst>
          </p:cNvPr>
          <p:cNvSpPr>
            <a:spLocks noGrp="1"/>
          </p:cNvSpPr>
          <p:nvPr>
            <p:ph type="body" sz="quarter" idx="13"/>
          </p:nvPr>
        </p:nvSpPr>
        <p:spPr>
          <a:xfrm>
            <a:off x="1840409" y="3692422"/>
            <a:ext cx="6519819" cy="645578"/>
          </a:xfrm>
          <a:prstGeom prst="rect">
            <a:avLst/>
          </a:prstGeom>
          <a:solidFill>
            <a:srgbClr val="0086B3"/>
          </a:solidFill>
        </p:spPr>
        <p:txBody>
          <a:bodyPr anchor="ctr" anchorCtr="0"/>
          <a:lstStyle>
            <a:lvl1pPr marL="243614">
              <a:lnSpc>
                <a:spcPts val="2500"/>
              </a:lnSpc>
              <a:spcBef>
                <a:spcPts val="1200"/>
              </a:spcBef>
              <a:spcAft>
                <a:spcPts val="0"/>
              </a:spcAft>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8" name="Text Placeholder 5">
            <a:extLst>
              <a:ext uri="{FF2B5EF4-FFF2-40B4-BE49-F238E27FC236}">
                <a16:creationId xmlns:a16="http://schemas.microsoft.com/office/drawing/2014/main" xmlns="" id="{6A2B4AD4-2AF7-4140-B582-C951EE66FE54}"/>
              </a:ext>
            </a:extLst>
          </p:cNvPr>
          <p:cNvSpPr>
            <a:spLocks noGrp="1"/>
          </p:cNvSpPr>
          <p:nvPr>
            <p:ph type="body" sz="quarter" idx="14"/>
          </p:nvPr>
        </p:nvSpPr>
        <p:spPr>
          <a:xfrm>
            <a:off x="1828800" y="4490419"/>
            <a:ext cx="6519819" cy="645578"/>
          </a:xfrm>
          <a:prstGeom prst="rect">
            <a:avLst/>
          </a:prstGeom>
          <a:solidFill>
            <a:srgbClr val="0086B3"/>
          </a:solidFill>
        </p:spPr>
        <p:txBody>
          <a:bodyPr anchor="ctr" anchorCtr="0"/>
          <a:lstStyle>
            <a:lvl1pPr marL="243614">
              <a:lnSpc>
                <a:spcPts val="2500"/>
              </a:lnSpc>
              <a:spcBef>
                <a:spcPts val="1200"/>
              </a:spcBef>
              <a:spcAft>
                <a:spcPts val="0"/>
              </a:spcAft>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9" name="Text Placeholder 6">
            <a:extLst>
              <a:ext uri="{FF2B5EF4-FFF2-40B4-BE49-F238E27FC236}">
                <a16:creationId xmlns:a16="http://schemas.microsoft.com/office/drawing/2014/main" xmlns="" id="{84E43FBA-789C-4A97-970E-7396E843FEEC}"/>
              </a:ext>
            </a:extLst>
          </p:cNvPr>
          <p:cNvSpPr>
            <a:spLocks noGrp="1"/>
          </p:cNvSpPr>
          <p:nvPr>
            <p:ph type="body" sz="quarter" idx="15"/>
          </p:nvPr>
        </p:nvSpPr>
        <p:spPr>
          <a:xfrm>
            <a:off x="1840409" y="5288414"/>
            <a:ext cx="6519819" cy="645578"/>
          </a:xfrm>
          <a:prstGeom prst="rect">
            <a:avLst/>
          </a:prstGeom>
          <a:solidFill>
            <a:srgbClr val="0086B3"/>
          </a:solidFill>
        </p:spPr>
        <p:txBody>
          <a:bodyPr anchor="ctr" anchorCtr="0"/>
          <a:lstStyle>
            <a:lvl1pPr marL="243614">
              <a:lnSpc>
                <a:spcPts val="2500"/>
              </a:lnSpc>
              <a:spcBef>
                <a:spcPts val="1200"/>
              </a:spcBef>
              <a:spcAft>
                <a:spcPts val="0"/>
              </a:spcAft>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3" name="Title">
            <a:extLst>
              <a:ext uri="{FF2B5EF4-FFF2-40B4-BE49-F238E27FC236}">
                <a16:creationId xmlns:a16="http://schemas.microsoft.com/office/drawing/2014/main" xmlns="" id="{C98721D1-9FAD-4746-9132-7C4B8C596D73}"/>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359392235"/>
      </p:ext>
    </p:extLst>
  </p:cSld>
  <p:clrMapOvr>
    <a:masterClrMapping/>
  </p:clrMapOvr>
  <p:extLst mod="1">
    <p:ext uri="{DCECCB84-F9BA-43D5-87BE-67443E8EF086}">
      <p15:sldGuideLst xmlns:p15="http://schemas.microsoft.com/office/powerpoint/2012/main" xmlns="">
        <p15:guide id="1" pos="1152" userDrawn="1">
          <p15:clr>
            <a:srgbClr val="FBAE40"/>
          </p15:clr>
        </p15:guide>
        <p15:guide id="2" orient="horz" pos="3855"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2: Checklist">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xmlns="" id="{D9CCB942-8338-4135-A471-3043554624B5}"/>
              </a:ext>
            </a:extLst>
          </p:cNvPr>
          <p:cNvSpPr/>
          <p:nvPr userDrawn="1"/>
        </p:nvSpPr>
        <p:spPr>
          <a:xfrm>
            <a:off x="1" y="790901"/>
            <a:ext cx="9167220" cy="6067099"/>
          </a:xfrm>
          <a:prstGeom prst="rect">
            <a:avLst/>
          </a:prstGeom>
          <a:solidFill>
            <a:srgbClr val="D9D9D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7" name="Rectangle 2">
            <a:extLst>
              <a:ext uri="{FF2B5EF4-FFF2-40B4-BE49-F238E27FC236}">
                <a16:creationId xmlns:a16="http://schemas.microsoft.com/office/drawing/2014/main" xmlns="" id="{ABE3943D-B496-4C0B-9314-A974D6C56CA9}"/>
              </a:ext>
            </a:extLst>
          </p:cNvPr>
          <p:cNvSpPr/>
          <p:nvPr userDrawn="1"/>
        </p:nvSpPr>
        <p:spPr>
          <a:xfrm>
            <a:off x="1840410" y="6119967"/>
            <a:ext cx="7315201" cy="735675"/>
          </a:xfrm>
          <a:prstGeom prst="rect">
            <a:avLst/>
          </a:prstGeom>
          <a:solidFill>
            <a:srgbClr val="959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8" name="Rectangle 1">
            <a:extLst>
              <a:ext uri="{FF2B5EF4-FFF2-40B4-BE49-F238E27FC236}">
                <a16:creationId xmlns:a16="http://schemas.microsoft.com/office/drawing/2014/main" xmlns="" id="{7A2FFA41-424C-4926-A188-C9565378162A}"/>
              </a:ext>
            </a:extLst>
          </p:cNvPr>
          <p:cNvSpPr/>
          <p:nvPr userDrawn="1"/>
        </p:nvSpPr>
        <p:spPr>
          <a:xfrm>
            <a:off x="11611" y="1207986"/>
            <a:ext cx="1817189" cy="5650015"/>
          </a:xfrm>
          <a:prstGeom prst="rect">
            <a:avLst/>
          </a:prstGeom>
          <a:gradFill>
            <a:gsLst>
              <a:gs pos="0">
                <a:srgbClr val="CBCBCB">
                  <a:alpha val="0"/>
                </a:srgbClr>
              </a:gs>
              <a:gs pos="41000">
                <a:srgbClr val="CBCBCB">
                  <a:alpha val="50000"/>
                </a:srgbClr>
              </a:gs>
              <a:gs pos="100000">
                <a:srgbClr val="9F9F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cxnSp>
        <p:nvCxnSpPr>
          <p:cNvPr id="11" name="Straight Connector 10">
            <a:extLst>
              <a:ext uri="{FF2B5EF4-FFF2-40B4-BE49-F238E27FC236}">
                <a16:creationId xmlns:a16="http://schemas.microsoft.com/office/drawing/2014/main" xmlns="" id="{49858E12-96C1-40EB-87DD-C90828CFA608}"/>
              </a:ext>
            </a:extLst>
          </p:cNvPr>
          <p:cNvCxnSpPr>
            <a:cxnSpLocks/>
          </p:cNvCxnSpPr>
          <p:nvPr userDrawn="1"/>
        </p:nvCxnSpPr>
        <p:spPr>
          <a:xfrm>
            <a:off x="1" y="802502"/>
            <a:ext cx="91672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xmlns="" id="{B2EA6BA7-3710-48BC-BEB7-4658915C12AE}"/>
              </a:ext>
            </a:extLst>
          </p:cNvPr>
          <p:cNvSpPr>
            <a:spLocks noGrp="1"/>
          </p:cNvSpPr>
          <p:nvPr>
            <p:ph type="body" sz="quarter" idx="10"/>
          </p:nvPr>
        </p:nvSpPr>
        <p:spPr>
          <a:xfrm>
            <a:off x="1840409" y="1287187"/>
            <a:ext cx="6519819" cy="645578"/>
          </a:xfrm>
          <a:prstGeom prst="rect">
            <a:avLst/>
          </a:prstGeom>
          <a:solidFill>
            <a:srgbClr val="0086B3"/>
          </a:solidFill>
          <a:ln w="25400">
            <a:solidFill>
              <a:srgbClr val="0086B3"/>
            </a:solidFill>
          </a:ln>
        </p:spPr>
        <p:txBody>
          <a:bodyPr anchor="ctr" anchorCtr="0"/>
          <a:lstStyle>
            <a:lvl1pPr marL="243614">
              <a:lnSpc>
                <a:spcPts val="2500"/>
              </a:lnSpc>
              <a:spcBef>
                <a:spcPts val="1200"/>
              </a:spcBef>
              <a:spcAft>
                <a:spcPts val="0"/>
              </a:spcAft>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27" name="Text Placeholder 2">
            <a:extLst>
              <a:ext uri="{FF2B5EF4-FFF2-40B4-BE49-F238E27FC236}">
                <a16:creationId xmlns:a16="http://schemas.microsoft.com/office/drawing/2014/main" xmlns="" id="{6D77B17F-7E9A-4D01-96E2-40A7604B2ECE}"/>
              </a:ext>
            </a:extLst>
          </p:cNvPr>
          <p:cNvSpPr>
            <a:spLocks noGrp="1"/>
          </p:cNvSpPr>
          <p:nvPr>
            <p:ph type="body" sz="quarter" idx="18"/>
          </p:nvPr>
        </p:nvSpPr>
        <p:spPr>
          <a:xfrm>
            <a:off x="1840409" y="2078088"/>
            <a:ext cx="6519819" cy="645578"/>
          </a:xfrm>
          <a:prstGeom prst="rect">
            <a:avLst/>
          </a:prstGeom>
          <a:solidFill>
            <a:srgbClr val="0086B3"/>
          </a:solidFill>
          <a:ln w="25400">
            <a:solidFill>
              <a:srgbClr val="0086B3"/>
            </a:solidFill>
          </a:ln>
        </p:spPr>
        <p:txBody>
          <a:bodyPr anchor="ctr" anchorCtr="0"/>
          <a:lstStyle>
            <a:lvl1pPr marL="243614">
              <a:lnSpc>
                <a:spcPts val="2500"/>
              </a:lnSpc>
              <a:spcBef>
                <a:spcPts val="1200"/>
              </a:spcBef>
              <a:spcAft>
                <a:spcPts val="0"/>
              </a:spcAft>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28" name="Text Placeholder 3">
            <a:extLst>
              <a:ext uri="{FF2B5EF4-FFF2-40B4-BE49-F238E27FC236}">
                <a16:creationId xmlns:a16="http://schemas.microsoft.com/office/drawing/2014/main" xmlns="" id="{86D23E76-1916-4D42-8D10-E7AE70288644}"/>
              </a:ext>
            </a:extLst>
          </p:cNvPr>
          <p:cNvSpPr>
            <a:spLocks noGrp="1"/>
          </p:cNvSpPr>
          <p:nvPr>
            <p:ph type="body" sz="quarter" idx="19"/>
          </p:nvPr>
        </p:nvSpPr>
        <p:spPr>
          <a:xfrm>
            <a:off x="1840409" y="2868989"/>
            <a:ext cx="6519819" cy="645578"/>
          </a:xfrm>
          <a:prstGeom prst="rect">
            <a:avLst/>
          </a:prstGeom>
          <a:solidFill>
            <a:srgbClr val="0086B3"/>
          </a:solidFill>
          <a:ln w="25400">
            <a:solidFill>
              <a:srgbClr val="0086B3"/>
            </a:solidFill>
          </a:ln>
        </p:spPr>
        <p:txBody>
          <a:bodyPr anchor="ctr" anchorCtr="0"/>
          <a:lstStyle>
            <a:lvl1pPr marL="243614">
              <a:lnSpc>
                <a:spcPts val="2500"/>
              </a:lnSpc>
              <a:spcBef>
                <a:spcPts val="1200"/>
              </a:spcBef>
              <a:spcAft>
                <a:spcPts val="0"/>
              </a:spcAft>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29" name="Text Placeholder 4">
            <a:extLst>
              <a:ext uri="{FF2B5EF4-FFF2-40B4-BE49-F238E27FC236}">
                <a16:creationId xmlns:a16="http://schemas.microsoft.com/office/drawing/2014/main" xmlns="" id="{11574B47-98A2-4E1F-B2B4-E44D1405D5B3}"/>
              </a:ext>
            </a:extLst>
          </p:cNvPr>
          <p:cNvSpPr>
            <a:spLocks noGrp="1"/>
          </p:cNvSpPr>
          <p:nvPr>
            <p:ph type="body" sz="quarter" idx="20"/>
          </p:nvPr>
        </p:nvSpPr>
        <p:spPr>
          <a:xfrm>
            <a:off x="1840409" y="3659890"/>
            <a:ext cx="6519819" cy="645578"/>
          </a:xfrm>
          <a:prstGeom prst="rect">
            <a:avLst/>
          </a:prstGeom>
          <a:solidFill>
            <a:srgbClr val="0086B3"/>
          </a:solidFill>
          <a:ln w="25400">
            <a:solidFill>
              <a:srgbClr val="0086B3"/>
            </a:solidFill>
          </a:ln>
        </p:spPr>
        <p:txBody>
          <a:bodyPr anchor="ctr" anchorCtr="0"/>
          <a:lstStyle>
            <a:lvl1pPr marL="243614">
              <a:lnSpc>
                <a:spcPts val="2500"/>
              </a:lnSpc>
              <a:spcBef>
                <a:spcPts val="1200"/>
              </a:spcBef>
              <a:spcAft>
                <a:spcPts val="0"/>
              </a:spcAft>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30" name="Text Placeholder 5">
            <a:extLst>
              <a:ext uri="{FF2B5EF4-FFF2-40B4-BE49-F238E27FC236}">
                <a16:creationId xmlns:a16="http://schemas.microsoft.com/office/drawing/2014/main" xmlns="" id="{B17A4572-B233-4114-A6CF-A09F6B9BD8C7}"/>
              </a:ext>
            </a:extLst>
          </p:cNvPr>
          <p:cNvSpPr>
            <a:spLocks noGrp="1"/>
          </p:cNvSpPr>
          <p:nvPr>
            <p:ph type="body" sz="quarter" idx="21"/>
          </p:nvPr>
        </p:nvSpPr>
        <p:spPr>
          <a:xfrm>
            <a:off x="1840409" y="4455655"/>
            <a:ext cx="6519819" cy="645578"/>
          </a:xfrm>
          <a:prstGeom prst="rect">
            <a:avLst/>
          </a:prstGeom>
          <a:solidFill>
            <a:srgbClr val="0086B3"/>
          </a:solidFill>
          <a:ln w="25400">
            <a:solidFill>
              <a:srgbClr val="0086B3"/>
            </a:solidFill>
          </a:ln>
        </p:spPr>
        <p:txBody>
          <a:bodyPr anchor="ctr" anchorCtr="0"/>
          <a:lstStyle>
            <a:lvl1pPr marL="243614">
              <a:lnSpc>
                <a:spcPts val="2500"/>
              </a:lnSpc>
              <a:spcBef>
                <a:spcPts val="1200"/>
              </a:spcBef>
              <a:spcAft>
                <a:spcPts val="0"/>
              </a:spcAft>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31" name="Text Placeholder 6">
            <a:extLst>
              <a:ext uri="{FF2B5EF4-FFF2-40B4-BE49-F238E27FC236}">
                <a16:creationId xmlns:a16="http://schemas.microsoft.com/office/drawing/2014/main" xmlns="" id="{AC2BE76D-7AAC-45CD-A3F9-FA0025A9371F}"/>
              </a:ext>
            </a:extLst>
          </p:cNvPr>
          <p:cNvSpPr>
            <a:spLocks noGrp="1"/>
          </p:cNvSpPr>
          <p:nvPr>
            <p:ph type="body" sz="quarter" idx="22"/>
          </p:nvPr>
        </p:nvSpPr>
        <p:spPr>
          <a:xfrm>
            <a:off x="1840409" y="5248024"/>
            <a:ext cx="6519819" cy="645578"/>
          </a:xfrm>
          <a:prstGeom prst="rect">
            <a:avLst/>
          </a:prstGeom>
          <a:solidFill>
            <a:srgbClr val="0086B3"/>
          </a:solidFill>
          <a:ln w="25400">
            <a:solidFill>
              <a:srgbClr val="0086B3"/>
            </a:solidFill>
          </a:ln>
        </p:spPr>
        <p:txBody>
          <a:bodyPr anchor="ctr" anchorCtr="0"/>
          <a:lstStyle>
            <a:lvl1pPr marL="243614">
              <a:lnSpc>
                <a:spcPts val="2500"/>
              </a:lnSpc>
              <a:spcBef>
                <a:spcPts val="1200"/>
              </a:spcBef>
              <a:spcAft>
                <a:spcPts val="0"/>
              </a:spcAft>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22" name="Box 1">
            <a:extLst>
              <a:ext uri="{FF2B5EF4-FFF2-40B4-BE49-F238E27FC236}">
                <a16:creationId xmlns:a16="http://schemas.microsoft.com/office/drawing/2014/main" xmlns="" id="{06073227-2E1E-40F0-8A56-075BD39981B2}"/>
              </a:ext>
            </a:extLst>
          </p:cNvPr>
          <p:cNvSpPr>
            <a:spLocks noGrp="1"/>
          </p:cNvSpPr>
          <p:nvPr>
            <p:ph type="body" sz="quarter" idx="17" hasCustomPrompt="1"/>
          </p:nvPr>
        </p:nvSpPr>
        <p:spPr>
          <a:xfrm>
            <a:off x="1112952" y="1287187"/>
            <a:ext cx="646176" cy="645578"/>
          </a:xfrm>
          <a:prstGeom prst="rect">
            <a:avLst/>
          </a:prstGeom>
          <a:solidFill>
            <a:schemeClr val="bg1"/>
          </a:solidFill>
          <a:ln w="25400">
            <a:solidFill>
              <a:srgbClr val="9F9F9F"/>
            </a:solidFill>
          </a:ln>
        </p:spPr>
        <p:txBody>
          <a:bodyPr lIns="0" tIns="0" rIns="0" bIns="0" anchor="ctr" anchorCtr="1"/>
          <a:lstStyle>
            <a:lvl1pPr marL="0" algn="ctr">
              <a:lnSpc>
                <a:spcPts val="6661"/>
              </a:lnSpc>
              <a:spcBef>
                <a:spcPts val="0"/>
              </a:spcBef>
              <a:spcAft>
                <a:spcPts val="0"/>
              </a:spcAft>
              <a:defRPr sz="4529">
                <a:latin typeface="Wingdings" panose="05000000000000000000" pitchFamily="2" charset="2"/>
                <a:sym typeface="Wingdings" panose="05000000000000000000" pitchFamily="2" charset="2"/>
              </a:defRPr>
            </a:lvl1pPr>
          </a:lstStyle>
          <a:p>
            <a:pPr lvl="0"/>
            <a:r>
              <a:rPr lang="en-US" dirty="0"/>
              <a:t></a:t>
            </a:r>
          </a:p>
        </p:txBody>
      </p:sp>
      <p:sp>
        <p:nvSpPr>
          <p:cNvPr id="32" name="Box 2">
            <a:extLst>
              <a:ext uri="{FF2B5EF4-FFF2-40B4-BE49-F238E27FC236}">
                <a16:creationId xmlns:a16="http://schemas.microsoft.com/office/drawing/2014/main" xmlns="" id="{CF70020A-3D8E-47ED-9F80-9FB815A96092}"/>
              </a:ext>
            </a:extLst>
          </p:cNvPr>
          <p:cNvSpPr>
            <a:spLocks noGrp="1"/>
          </p:cNvSpPr>
          <p:nvPr>
            <p:ph type="body" sz="quarter" idx="23" hasCustomPrompt="1"/>
          </p:nvPr>
        </p:nvSpPr>
        <p:spPr>
          <a:xfrm>
            <a:off x="1112952" y="2079355"/>
            <a:ext cx="646176" cy="645578"/>
          </a:xfrm>
          <a:prstGeom prst="rect">
            <a:avLst/>
          </a:prstGeom>
          <a:solidFill>
            <a:schemeClr val="bg1"/>
          </a:solidFill>
          <a:ln w="25400">
            <a:solidFill>
              <a:srgbClr val="9F9F9F"/>
            </a:solidFill>
          </a:ln>
        </p:spPr>
        <p:txBody>
          <a:bodyPr lIns="0" tIns="0" rIns="0" bIns="0" anchor="ctr" anchorCtr="1"/>
          <a:lstStyle>
            <a:lvl1pPr marL="0" algn="ctr">
              <a:lnSpc>
                <a:spcPts val="6661"/>
              </a:lnSpc>
              <a:spcBef>
                <a:spcPts val="0"/>
              </a:spcBef>
              <a:spcAft>
                <a:spcPts val="0"/>
              </a:spcAft>
              <a:defRPr sz="4529">
                <a:latin typeface="Wingdings" panose="05000000000000000000" pitchFamily="2" charset="2"/>
                <a:sym typeface="Wingdings" panose="05000000000000000000" pitchFamily="2" charset="2"/>
              </a:defRPr>
            </a:lvl1pPr>
          </a:lstStyle>
          <a:p>
            <a:pPr lvl="0"/>
            <a:r>
              <a:rPr lang="en-US" dirty="0"/>
              <a:t></a:t>
            </a:r>
          </a:p>
        </p:txBody>
      </p:sp>
      <p:sp>
        <p:nvSpPr>
          <p:cNvPr id="33" name="Box 3">
            <a:extLst>
              <a:ext uri="{FF2B5EF4-FFF2-40B4-BE49-F238E27FC236}">
                <a16:creationId xmlns:a16="http://schemas.microsoft.com/office/drawing/2014/main" xmlns="" id="{BB4E51A3-3957-4B49-8CCA-D2BB5068FF79}"/>
              </a:ext>
            </a:extLst>
          </p:cNvPr>
          <p:cNvSpPr>
            <a:spLocks noGrp="1"/>
          </p:cNvSpPr>
          <p:nvPr>
            <p:ph type="body" sz="quarter" idx="24" hasCustomPrompt="1"/>
          </p:nvPr>
        </p:nvSpPr>
        <p:spPr>
          <a:xfrm>
            <a:off x="1112952" y="2871522"/>
            <a:ext cx="646176" cy="645578"/>
          </a:xfrm>
          <a:prstGeom prst="rect">
            <a:avLst/>
          </a:prstGeom>
          <a:solidFill>
            <a:schemeClr val="bg1"/>
          </a:solidFill>
          <a:ln w="25400">
            <a:solidFill>
              <a:srgbClr val="9F9F9F"/>
            </a:solidFill>
          </a:ln>
        </p:spPr>
        <p:txBody>
          <a:bodyPr lIns="0" tIns="0" rIns="0" bIns="0" anchor="ctr" anchorCtr="1"/>
          <a:lstStyle>
            <a:lvl1pPr marL="0" algn="ctr">
              <a:lnSpc>
                <a:spcPts val="6661"/>
              </a:lnSpc>
              <a:spcBef>
                <a:spcPts val="0"/>
              </a:spcBef>
              <a:spcAft>
                <a:spcPts val="0"/>
              </a:spcAft>
              <a:defRPr sz="4529">
                <a:latin typeface="Wingdings" panose="05000000000000000000" pitchFamily="2" charset="2"/>
                <a:sym typeface="Wingdings" panose="05000000000000000000" pitchFamily="2" charset="2"/>
              </a:defRPr>
            </a:lvl1pPr>
          </a:lstStyle>
          <a:p>
            <a:pPr lvl="0"/>
            <a:r>
              <a:rPr lang="en-US" dirty="0"/>
              <a:t></a:t>
            </a:r>
          </a:p>
        </p:txBody>
      </p:sp>
      <p:sp>
        <p:nvSpPr>
          <p:cNvPr id="34" name="Box 4">
            <a:extLst>
              <a:ext uri="{FF2B5EF4-FFF2-40B4-BE49-F238E27FC236}">
                <a16:creationId xmlns:a16="http://schemas.microsoft.com/office/drawing/2014/main" xmlns="" id="{2BF44E79-58B0-4021-9837-3654110BB744}"/>
              </a:ext>
            </a:extLst>
          </p:cNvPr>
          <p:cNvSpPr>
            <a:spLocks noGrp="1"/>
          </p:cNvSpPr>
          <p:nvPr>
            <p:ph type="body" sz="quarter" idx="25" hasCustomPrompt="1"/>
          </p:nvPr>
        </p:nvSpPr>
        <p:spPr>
          <a:xfrm>
            <a:off x="1112952" y="3663690"/>
            <a:ext cx="646176" cy="645578"/>
          </a:xfrm>
          <a:prstGeom prst="rect">
            <a:avLst/>
          </a:prstGeom>
          <a:solidFill>
            <a:schemeClr val="bg1"/>
          </a:solidFill>
          <a:ln w="25400">
            <a:solidFill>
              <a:srgbClr val="9F9F9F"/>
            </a:solidFill>
          </a:ln>
        </p:spPr>
        <p:txBody>
          <a:bodyPr lIns="0" tIns="0" rIns="0" bIns="0" anchor="ctr" anchorCtr="1"/>
          <a:lstStyle>
            <a:lvl1pPr marL="0" algn="ctr">
              <a:lnSpc>
                <a:spcPts val="6661"/>
              </a:lnSpc>
              <a:spcBef>
                <a:spcPts val="0"/>
              </a:spcBef>
              <a:spcAft>
                <a:spcPts val="0"/>
              </a:spcAft>
              <a:defRPr sz="4529">
                <a:latin typeface="Wingdings" panose="05000000000000000000" pitchFamily="2" charset="2"/>
                <a:sym typeface="Wingdings" panose="05000000000000000000" pitchFamily="2" charset="2"/>
              </a:defRPr>
            </a:lvl1pPr>
          </a:lstStyle>
          <a:p>
            <a:pPr lvl="0"/>
            <a:r>
              <a:rPr lang="en-US" dirty="0"/>
              <a:t></a:t>
            </a:r>
          </a:p>
        </p:txBody>
      </p:sp>
      <p:sp>
        <p:nvSpPr>
          <p:cNvPr id="35" name="Box 5">
            <a:extLst>
              <a:ext uri="{FF2B5EF4-FFF2-40B4-BE49-F238E27FC236}">
                <a16:creationId xmlns:a16="http://schemas.microsoft.com/office/drawing/2014/main" xmlns="" id="{210994BF-C985-4343-B196-B4F0A5B1B5FC}"/>
              </a:ext>
            </a:extLst>
          </p:cNvPr>
          <p:cNvSpPr>
            <a:spLocks noGrp="1"/>
          </p:cNvSpPr>
          <p:nvPr>
            <p:ph type="body" sz="quarter" idx="26" hasCustomPrompt="1"/>
          </p:nvPr>
        </p:nvSpPr>
        <p:spPr>
          <a:xfrm>
            <a:off x="1112952" y="4455858"/>
            <a:ext cx="646176" cy="645578"/>
          </a:xfrm>
          <a:prstGeom prst="rect">
            <a:avLst/>
          </a:prstGeom>
          <a:solidFill>
            <a:schemeClr val="bg1"/>
          </a:solidFill>
          <a:ln w="25400">
            <a:solidFill>
              <a:srgbClr val="9F9F9F"/>
            </a:solidFill>
          </a:ln>
        </p:spPr>
        <p:txBody>
          <a:bodyPr lIns="0" tIns="0" rIns="0" bIns="0" anchor="ctr" anchorCtr="1"/>
          <a:lstStyle>
            <a:lvl1pPr marL="0" algn="ctr">
              <a:lnSpc>
                <a:spcPts val="6661"/>
              </a:lnSpc>
              <a:spcBef>
                <a:spcPts val="0"/>
              </a:spcBef>
              <a:spcAft>
                <a:spcPts val="0"/>
              </a:spcAft>
              <a:defRPr sz="4529">
                <a:latin typeface="Wingdings" panose="05000000000000000000" pitchFamily="2" charset="2"/>
                <a:sym typeface="Wingdings" panose="05000000000000000000" pitchFamily="2" charset="2"/>
              </a:defRPr>
            </a:lvl1pPr>
          </a:lstStyle>
          <a:p>
            <a:pPr lvl="0"/>
            <a:r>
              <a:rPr lang="en-US" dirty="0"/>
              <a:t></a:t>
            </a:r>
          </a:p>
        </p:txBody>
      </p:sp>
      <p:sp>
        <p:nvSpPr>
          <p:cNvPr id="36" name="Box 6">
            <a:extLst>
              <a:ext uri="{FF2B5EF4-FFF2-40B4-BE49-F238E27FC236}">
                <a16:creationId xmlns:a16="http://schemas.microsoft.com/office/drawing/2014/main" xmlns="" id="{1872974F-779D-47C0-B0E5-7DD785CA9810}"/>
              </a:ext>
            </a:extLst>
          </p:cNvPr>
          <p:cNvSpPr>
            <a:spLocks noGrp="1"/>
          </p:cNvSpPr>
          <p:nvPr>
            <p:ph type="body" sz="quarter" idx="27" hasCustomPrompt="1"/>
          </p:nvPr>
        </p:nvSpPr>
        <p:spPr>
          <a:xfrm>
            <a:off x="1112952" y="5248024"/>
            <a:ext cx="646176" cy="645578"/>
          </a:xfrm>
          <a:prstGeom prst="rect">
            <a:avLst/>
          </a:prstGeom>
          <a:solidFill>
            <a:schemeClr val="bg1"/>
          </a:solidFill>
          <a:ln w="25400">
            <a:solidFill>
              <a:srgbClr val="9F9F9F"/>
            </a:solidFill>
          </a:ln>
        </p:spPr>
        <p:txBody>
          <a:bodyPr lIns="0" tIns="0" rIns="0" bIns="0" anchor="ctr" anchorCtr="1"/>
          <a:lstStyle>
            <a:lvl1pPr marL="0" algn="ctr">
              <a:lnSpc>
                <a:spcPts val="6661"/>
              </a:lnSpc>
              <a:spcBef>
                <a:spcPts val="0"/>
              </a:spcBef>
              <a:spcAft>
                <a:spcPts val="0"/>
              </a:spcAft>
              <a:defRPr sz="4529">
                <a:latin typeface="Wingdings" panose="05000000000000000000" pitchFamily="2" charset="2"/>
                <a:sym typeface="Wingdings" panose="05000000000000000000" pitchFamily="2" charset="2"/>
              </a:defRPr>
            </a:lvl1pPr>
          </a:lstStyle>
          <a:p>
            <a:pPr lvl="0"/>
            <a:r>
              <a:rPr lang="en-US" dirty="0"/>
              <a:t></a:t>
            </a:r>
          </a:p>
        </p:txBody>
      </p:sp>
      <p:sp>
        <p:nvSpPr>
          <p:cNvPr id="19" name="Title">
            <a:extLst>
              <a:ext uri="{FF2B5EF4-FFF2-40B4-BE49-F238E27FC236}">
                <a16:creationId xmlns:a16="http://schemas.microsoft.com/office/drawing/2014/main" xmlns="" id="{75F06695-F93C-47FA-9F11-603C0D1F001B}"/>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926700088"/>
      </p:ext>
    </p:extLst>
  </p:cSld>
  <p:clrMapOvr>
    <a:masterClrMapping/>
  </p:clrMapOvr>
  <p:extLst mod="1">
    <p:ext uri="{DCECCB84-F9BA-43D5-87BE-67443E8EF086}">
      <p15:sldGuideLst xmlns:p15="http://schemas.microsoft.com/office/powerpoint/2012/main" xmlns="">
        <p15:guide id="1" pos="1152" userDrawn="1">
          <p15:clr>
            <a:srgbClr val="FBAE40"/>
          </p15:clr>
        </p15:guide>
        <p15:guide id="2" orient="horz" pos="3855" userDrawn="1">
          <p15:clr>
            <a:srgbClr val="FBAE40"/>
          </p15:clr>
        </p15:guide>
        <p15:guide id="3" orient="horz" pos="3727"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sp>
        <p:nvSpPr>
          <p:cNvPr id="10" name="Rectangle Left">
            <a:extLst>
              <a:ext uri="{FF2B5EF4-FFF2-40B4-BE49-F238E27FC236}">
                <a16:creationId xmlns:a16="http://schemas.microsoft.com/office/drawing/2014/main" xmlns="" id="{75113C0B-F588-4FCD-A56F-095A91A5C251}"/>
              </a:ext>
            </a:extLst>
          </p:cNvPr>
          <p:cNvSpPr/>
          <p:nvPr userDrawn="1"/>
        </p:nvSpPr>
        <p:spPr>
          <a:xfrm>
            <a:off x="1" y="790902"/>
            <a:ext cx="2333897" cy="6067079"/>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12" name="Rectangle Right">
            <a:extLst>
              <a:ext uri="{FF2B5EF4-FFF2-40B4-BE49-F238E27FC236}">
                <a16:creationId xmlns:a16="http://schemas.microsoft.com/office/drawing/2014/main" xmlns="" id="{AC88E987-8348-4E9C-A20C-715BEDC68FD8}"/>
              </a:ext>
            </a:extLst>
          </p:cNvPr>
          <p:cNvSpPr/>
          <p:nvPr userDrawn="1"/>
        </p:nvSpPr>
        <p:spPr>
          <a:xfrm>
            <a:off x="2333900" y="790902"/>
            <a:ext cx="6833321" cy="606707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cxnSp>
        <p:nvCxnSpPr>
          <p:cNvPr id="20" name="Straight Connector bottom">
            <a:extLst>
              <a:ext uri="{FF2B5EF4-FFF2-40B4-BE49-F238E27FC236}">
                <a16:creationId xmlns:a16="http://schemas.microsoft.com/office/drawing/2014/main" xmlns="" id="{A04D43E9-4AAF-40D0-864F-D8083E0A5C17}"/>
              </a:ext>
            </a:extLst>
          </p:cNvPr>
          <p:cNvCxnSpPr>
            <a:cxnSpLocks/>
          </p:cNvCxnSpPr>
          <p:nvPr userDrawn="1"/>
        </p:nvCxnSpPr>
        <p:spPr>
          <a:xfrm>
            <a:off x="1473201" y="6424460"/>
            <a:ext cx="769402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top">
            <a:extLst>
              <a:ext uri="{FF2B5EF4-FFF2-40B4-BE49-F238E27FC236}">
                <a16:creationId xmlns:a16="http://schemas.microsoft.com/office/drawing/2014/main" xmlns="" id="{49858E12-96C1-40EB-87DD-C90828CFA608}"/>
              </a:ext>
            </a:extLst>
          </p:cNvPr>
          <p:cNvCxnSpPr>
            <a:cxnSpLocks/>
          </p:cNvCxnSpPr>
          <p:nvPr userDrawn="1"/>
        </p:nvCxnSpPr>
        <p:spPr>
          <a:xfrm>
            <a:off x="1" y="802502"/>
            <a:ext cx="91672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a:extLst>
              <a:ext uri="{FF2B5EF4-FFF2-40B4-BE49-F238E27FC236}">
                <a16:creationId xmlns:a16="http://schemas.microsoft.com/office/drawing/2014/main" xmlns="" id="{DF628FCA-11AE-4C84-B56B-DF33F1DA4EFA}"/>
              </a:ext>
            </a:extLst>
          </p:cNvPr>
          <p:cNvSpPr/>
          <p:nvPr userDrawn="1"/>
        </p:nvSpPr>
        <p:spPr>
          <a:xfrm>
            <a:off x="1473201" y="1298436"/>
            <a:ext cx="7694020" cy="5126024"/>
          </a:xfrm>
          <a:prstGeom prst="rect">
            <a:avLst/>
          </a:prstGeom>
          <a:solidFill>
            <a:srgbClr val="DF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22" name="Text Placeholder">
            <a:extLst>
              <a:ext uri="{FF2B5EF4-FFF2-40B4-BE49-F238E27FC236}">
                <a16:creationId xmlns:a16="http://schemas.microsoft.com/office/drawing/2014/main" xmlns="" id="{F354AEC9-516C-420C-BD38-8F9133420781}"/>
              </a:ext>
            </a:extLst>
          </p:cNvPr>
          <p:cNvSpPr>
            <a:spLocks noGrp="1"/>
          </p:cNvSpPr>
          <p:nvPr>
            <p:ph type="body" sz="quarter" idx="10"/>
          </p:nvPr>
        </p:nvSpPr>
        <p:spPr>
          <a:xfrm>
            <a:off x="1707537" y="1669474"/>
            <a:ext cx="7069667" cy="4754986"/>
          </a:xfrm>
          <a:prstGeom prst="rect">
            <a:avLst/>
          </a:prstGeom>
        </p:spPr>
        <p:txBody>
          <a:bodyPr/>
          <a:lstStyle>
            <a:lvl1pPr marL="182880" indent="-158349">
              <a:lnSpc>
                <a:spcPts val="2500"/>
              </a:lnSpc>
              <a:spcBef>
                <a:spcPts val="1200"/>
              </a:spcBef>
              <a:spcAft>
                <a:spcPts val="0"/>
              </a:spcAft>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9" name="Title">
            <a:extLst>
              <a:ext uri="{FF2B5EF4-FFF2-40B4-BE49-F238E27FC236}">
                <a16:creationId xmlns:a16="http://schemas.microsoft.com/office/drawing/2014/main" xmlns="" id="{E81CD1D0-D322-4EF1-98AE-8FE459C9F2E9}"/>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596758477"/>
      </p:ext>
    </p:extLst>
  </p:cSld>
  <p:clrMapOvr>
    <a:masterClrMapping/>
  </p:clrMapOvr>
  <p:extLst mod="1">
    <p:ext uri="{DCECCB84-F9BA-43D5-87BE-67443E8EF086}">
      <p15:sldGuideLst xmlns:p15="http://schemas.microsoft.com/office/powerpoint/2012/main" xmlns="">
        <p15:guide id="1" pos="1248" userDrawn="1">
          <p15:clr>
            <a:srgbClr val="FBAE40"/>
          </p15:clr>
        </p15:guide>
        <p15:guide id="2" orient="horz" pos="4047" userDrawn="1">
          <p15:clr>
            <a:srgbClr val="FBAE40"/>
          </p15:clr>
        </p15:guide>
        <p15:guide id="3" pos="928" userDrawn="1">
          <p15:clr>
            <a:srgbClr val="FBAE40"/>
          </p15:clr>
        </p15:guide>
        <p15:guide id="4" orient="horz" pos="1106"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Small Image 1">
    <p:spTree>
      <p:nvGrpSpPr>
        <p:cNvPr id="1" name=""/>
        <p:cNvGrpSpPr/>
        <p:nvPr/>
      </p:nvGrpSpPr>
      <p:grpSpPr>
        <a:xfrm>
          <a:off x="0" y="0"/>
          <a:ext cx="0" cy="0"/>
          <a:chOff x="0" y="0"/>
          <a:chExt cx="0" cy="0"/>
        </a:xfrm>
      </p:grpSpPr>
      <p:sp>
        <p:nvSpPr>
          <p:cNvPr id="10" name="Rectangle Left Side">
            <a:extLst>
              <a:ext uri="{FF2B5EF4-FFF2-40B4-BE49-F238E27FC236}">
                <a16:creationId xmlns:a16="http://schemas.microsoft.com/office/drawing/2014/main" xmlns="" id="{75113C0B-F588-4FCD-A56F-095A91A5C251}"/>
              </a:ext>
            </a:extLst>
          </p:cNvPr>
          <p:cNvSpPr/>
          <p:nvPr userDrawn="1"/>
        </p:nvSpPr>
        <p:spPr>
          <a:xfrm>
            <a:off x="1" y="790902"/>
            <a:ext cx="2333897" cy="6067079"/>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12" name="Rectangle Right Side">
            <a:extLst>
              <a:ext uri="{FF2B5EF4-FFF2-40B4-BE49-F238E27FC236}">
                <a16:creationId xmlns:a16="http://schemas.microsoft.com/office/drawing/2014/main" xmlns="" id="{AC88E987-8348-4E9C-A20C-715BEDC68FD8}"/>
              </a:ext>
            </a:extLst>
          </p:cNvPr>
          <p:cNvSpPr/>
          <p:nvPr userDrawn="1"/>
        </p:nvSpPr>
        <p:spPr>
          <a:xfrm>
            <a:off x="2333900" y="790902"/>
            <a:ext cx="6833321" cy="606707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cxnSp>
        <p:nvCxnSpPr>
          <p:cNvPr id="20" name="Straight Connector bottom" hidden="1">
            <a:extLst>
              <a:ext uri="{FF2B5EF4-FFF2-40B4-BE49-F238E27FC236}">
                <a16:creationId xmlns:a16="http://schemas.microsoft.com/office/drawing/2014/main" xmlns="" id="{A04D43E9-4AAF-40D0-864F-D8083E0A5C17}"/>
              </a:ext>
            </a:extLst>
          </p:cNvPr>
          <p:cNvCxnSpPr>
            <a:cxnSpLocks/>
          </p:cNvCxnSpPr>
          <p:nvPr userDrawn="1"/>
        </p:nvCxnSpPr>
        <p:spPr>
          <a:xfrm>
            <a:off x="1473201" y="6424460"/>
            <a:ext cx="769402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top">
            <a:extLst>
              <a:ext uri="{FF2B5EF4-FFF2-40B4-BE49-F238E27FC236}">
                <a16:creationId xmlns:a16="http://schemas.microsoft.com/office/drawing/2014/main" xmlns="" id="{49858E12-96C1-40EB-87DD-C90828CFA608}"/>
              </a:ext>
            </a:extLst>
          </p:cNvPr>
          <p:cNvCxnSpPr>
            <a:cxnSpLocks/>
          </p:cNvCxnSpPr>
          <p:nvPr userDrawn="1"/>
        </p:nvCxnSpPr>
        <p:spPr>
          <a:xfrm>
            <a:off x="1" y="802502"/>
            <a:ext cx="9167220"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Rectangle">
            <a:extLst>
              <a:ext uri="{FF2B5EF4-FFF2-40B4-BE49-F238E27FC236}">
                <a16:creationId xmlns:a16="http://schemas.microsoft.com/office/drawing/2014/main" xmlns="" id="{DF628FCA-11AE-4C84-B56B-DF33F1DA4EFA}"/>
              </a:ext>
            </a:extLst>
          </p:cNvPr>
          <p:cNvSpPr/>
          <p:nvPr userDrawn="1"/>
        </p:nvSpPr>
        <p:spPr>
          <a:xfrm>
            <a:off x="1473201" y="1298436"/>
            <a:ext cx="7694020" cy="5126024"/>
          </a:xfrm>
          <a:prstGeom prst="rect">
            <a:avLst/>
          </a:prstGeom>
          <a:solidFill>
            <a:srgbClr val="DF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2" name="Text Placeholder">
            <a:extLst>
              <a:ext uri="{FF2B5EF4-FFF2-40B4-BE49-F238E27FC236}">
                <a16:creationId xmlns:a16="http://schemas.microsoft.com/office/drawing/2014/main" xmlns="" id="{F354AEC9-516C-420C-BD38-8F9133420781}"/>
              </a:ext>
            </a:extLst>
          </p:cNvPr>
          <p:cNvSpPr>
            <a:spLocks noGrp="1"/>
          </p:cNvSpPr>
          <p:nvPr>
            <p:ph type="body" sz="quarter" idx="10"/>
          </p:nvPr>
        </p:nvSpPr>
        <p:spPr>
          <a:xfrm>
            <a:off x="1707538" y="1669474"/>
            <a:ext cx="3761445" cy="4582572"/>
          </a:xfrm>
          <a:prstGeom prst="rect">
            <a:avLst/>
          </a:prstGeom>
        </p:spPr>
        <p:txBody>
          <a:bodyPr/>
          <a:lstStyle>
            <a:lvl1pPr marL="182880" indent="-158349">
              <a:lnSpc>
                <a:spcPts val="2500"/>
              </a:lnSpc>
              <a:spcBef>
                <a:spcPts val="1200"/>
              </a:spcBef>
              <a:spcAft>
                <a:spcPts val="0"/>
              </a:spcAft>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5" name="Picture Placeholder">
            <a:extLst>
              <a:ext uri="{FF2B5EF4-FFF2-40B4-BE49-F238E27FC236}">
                <a16:creationId xmlns:a16="http://schemas.microsoft.com/office/drawing/2014/main" xmlns="" id="{A71EB45F-4F52-4ABE-8EEC-3F841F49CBC8}"/>
              </a:ext>
            </a:extLst>
          </p:cNvPr>
          <p:cNvSpPr>
            <a:spLocks noGrp="1"/>
          </p:cNvSpPr>
          <p:nvPr>
            <p:ph type="pic" sz="quarter" idx="11"/>
          </p:nvPr>
        </p:nvSpPr>
        <p:spPr>
          <a:xfrm>
            <a:off x="5596707" y="1761886"/>
            <a:ext cx="3030423" cy="3319214"/>
          </a:xfrm>
          <a:prstGeom prst="rect">
            <a:avLst/>
          </a:prstGeom>
          <a:solidFill>
            <a:schemeClr val="accent4">
              <a:lumMod val="20000"/>
              <a:lumOff val="80000"/>
            </a:schemeClr>
          </a:solidFill>
        </p:spPr>
        <p:txBody>
          <a:bodyPr anchor="ctr" anchorCtr="0"/>
          <a:lstStyle>
            <a:lvl1pPr algn="ctr">
              <a:defRPr/>
            </a:lvl1pPr>
          </a:lstStyle>
          <a:p>
            <a:endParaRPr lang="en-US" dirty="0"/>
          </a:p>
        </p:txBody>
      </p:sp>
      <p:sp>
        <p:nvSpPr>
          <p:cNvPr id="13" name="Title">
            <a:extLst>
              <a:ext uri="{FF2B5EF4-FFF2-40B4-BE49-F238E27FC236}">
                <a16:creationId xmlns:a16="http://schemas.microsoft.com/office/drawing/2014/main" xmlns="" id="{67FF7C9A-1BA8-4E18-873F-9B90AAD118AE}"/>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22368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mod="1">
    <p:ext uri="{DCECCB84-F9BA-43D5-87BE-67443E8EF086}">
      <p15:sldGuideLst xmlns:p15="http://schemas.microsoft.com/office/powerpoint/2012/main" xmlns="">
        <p15:guide id="1" pos="1248" userDrawn="1">
          <p15:clr>
            <a:srgbClr val="FBAE40"/>
          </p15:clr>
        </p15:guide>
        <p15:guide id="2" orient="horz" pos="4047" userDrawn="1">
          <p15:clr>
            <a:srgbClr val="FBAE40"/>
          </p15:clr>
        </p15:guide>
        <p15:guide id="3" pos="928" userDrawn="1">
          <p15:clr>
            <a:srgbClr val="FBAE40"/>
          </p15:clr>
        </p15:guide>
        <p15:guide id="4" orient="horz" pos="1106"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Only With Sync">
    <p:spTree>
      <p:nvGrpSpPr>
        <p:cNvPr id="1" name=""/>
        <p:cNvGrpSpPr/>
        <p:nvPr/>
      </p:nvGrpSpPr>
      <p:grpSpPr>
        <a:xfrm>
          <a:off x="0" y="0"/>
          <a:ext cx="0" cy="0"/>
          <a:chOff x="0" y="0"/>
          <a:chExt cx="0" cy="0"/>
        </a:xfrm>
      </p:grpSpPr>
      <p:sp>
        <p:nvSpPr>
          <p:cNvPr id="3" name="bsckground">
            <a:extLst>
              <a:ext uri="{FF2B5EF4-FFF2-40B4-BE49-F238E27FC236}">
                <a16:creationId xmlns:a16="http://schemas.microsoft.com/office/drawing/2014/main" xmlns="" id="{BCC05D51-2447-431B-846A-602C6CEC8D45}"/>
              </a:ext>
            </a:extLst>
          </p:cNvPr>
          <p:cNvSpPr/>
          <p:nvPr userDrawn="1"/>
        </p:nvSpPr>
        <p:spPr>
          <a:xfrm>
            <a:off x="508003" y="1229670"/>
            <a:ext cx="8188957" cy="512605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10" name="Text Placeholder 1">
            <a:extLst>
              <a:ext uri="{FF2B5EF4-FFF2-40B4-BE49-F238E27FC236}">
                <a16:creationId xmlns:a16="http://schemas.microsoft.com/office/drawing/2014/main" xmlns="" id="{7C741A81-A981-4836-85BC-BD8463D59B75}"/>
              </a:ext>
            </a:extLst>
          </p:cNvPr>
          <p:cNvSpPr>
            <a:spLocks noGrp="1"/>
          </p:cNvSpPr>
          <p:nvPr>
            <p:ph type="body" sz="quarter" idx="11"/>
          </p:nvPr>
        </p:nvSpPr>
        <p:spPr>
          <a:xfrm>
            <a:off x="518821" y="1529841"/>
            <a:ext cx="8167980" cy="523771"/>
          </a:xfrm>
          <a:prstGeom prst="rect">
            <a:avLst/>
          </a:prstGeom>
          <a:solidFill>
            <a:srgbClr val="0086B3">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1" name="Text Placeholder 2">
            <a:extLst>
              <a:ext uri="{FF2B5EF4-FFF2-40B4-BE49-F238E27FC236}">
                <a16:creationId xmlns:a16="http://schemas.microsoft.com/office/drawing/2014/main" xmlns="" id="{0333AB08-B09D-4F8F-8BAC-51D38C284965}"/>
              </a:ext>
            </a:extLst>
          </p:cNvPr>
          <p:cNvSpPr>
            <a:spLocks noGrp="1"/>
          </p:cNvSpPr>
          <p:nvPr>
            <p:ph type="body" sz="quarter" idx="12"/>
          </p:nvPr>
        </p:nvSpPr>
        <p:spPr>
          <a:xfrm>
            <a:off x="518821" y="2103830"/>
            <a:ext cx="8167980" cy="523771"/>
          </a:xfrm>
          <a:prstGeom prst="rect">
            <a:avLst/>
          </a:prstGeom>
          <a:solidFill>
            <a:srgbClr val="0086B3">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2" name="Text Placeholder 3">
            <a:extLst>
              <a:ext uri="{FF2B5EF4-FFF2-40B4-BE49-F238E27FC236}">
                <a16:creationId xmlns:a16="http://schemas.microsoft.com/office/drawing/2014/main" xmlns="" id="{B61CE64B-DA7F-4935-A014-D93F55BF5DEE}"/>
              </a:ext>
            </a:extLst>
          </p:cNvPr>
          <p:cNvSpPr>
            <a:spLocks noGrp="1"/>
          </p:cNvSpPr>
          <p:nvPr>
            <p:ph type="body" sz="quarter" idx="13"/>
          </p:nvPr>
        </p:nvSpPr>
        <p:spPr>
          <a:xfrm>
            <a:off x="518821" y="2677820"/>
            <a:ext cx="8167980" cy="523771"/>
          </a:xfrm>
          <a:prstGeom prst="rect">
            <a:avLst/>
          </a:prstGeom>
          <a:solidFill>
            <a:srgbClr val="0086B3">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3" name="Text Placeholder 4">
            <a:extLst>
              <a:ext uri="{FF2B5EF4-FFF2-40B4-BE49-F238E27FC236}">
                <a16:creationId xmlns:a16="http://schemas.microsoft.com/office/drawing/2014/main" xmlns="" id="{663CBDC6-ACA9-4183-ADDC-E0D82AF3AD1E}"/>
              </a:ext>
            </a:extLst>
          </p:cNvPr>
          <p:cNvSpPr>
            <a:spLocks noGrp="1"/>
          </p:cNvSpPr>
          <p:nvPr>
            <p:ph type="body" sz="quarter" idx="14"/>
          </p:nvPr>
        </p:nvSpPr>
        <p:spPr>
          <a:xfrm>
            <a:off x="518821" y="3251810"/>
            <a:ext cx="8167980" cy="523771"/>
          </a:xfrm>
          <a:prstGeom prst="rect">
            <a:avLst/>
          </a:prstGeom>
          <a:solidFill>
            <a:srgbClr val="0086B3">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4" name="Text Placeholder 5">
            <a:extLst>
              <a:ext uri="{FF2B5EF4-FFF2-40B4-BE49-F238E27FC236}">
                <a16:creationId xmlns:a16="http://schemas.microsoft.com/office/drawing/2014/main" xmlns="" id="{2171965A-3C2E-48C9-9C69-41F0AFAC5D66}"/>
              </a:ext>
            </a:extLst>
          </p:cNvPr>
          <p:cNvSpPr>
            <a:spLocks noGrp="1"/>
          </p:cNvSpPr>
          <p:nvPr>
            <p:ph type="body" sz="quarter" idx="15"/>
          </p:nvPr>
        </p:nvSpPr>
        <p:spPr>
          <a:xfrm>
            <a:off x="518821" y="3825800"/>
            <a:ext cx="8167980" cy="523771"/>
          </a:xfrm>
          <a:prstGeom prst="rect">
            <a:avLst/>
          </a:prstGeom>
          <a:solidFill>
            <a:srgbClr val="0086B3">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5" name="Text Placeholder 6">
            <a:extLst>
              <a:ext uri="{FF2B5EF4-FFF2-40B4-BE49-F238E27FC236}">
                <a16:creationId xmlns:a16="http://schemas.microsoft.com/office/drawing/2014/main" xmlns="" id="{22C85221-BD52-442B-A779-3300076C379F}"/>
              </a:ext>
            </a:extLst>
          </p:cNvPr>
          <p:cNvSpPr>
            <a:spLocks noGrp="1"/>
          </p:cNvSpPr>
          <p:nvPr>
            <p:ph type="body" sz="quarter" idx="16"/>
          </p:nvPr>
        </p:nvSpPr>
        <p:spPr>
          <a:xfrm>
            <a:off x="518821" y="4399790"/>
            <a:ext cx="8167980" cy="523771"/>
          </a:xfrm>
          <a:prstGeom prst="rect">
            <a:avLst/>
          </a:prstGeom>
          <a:solidFill>
            <a:srgbClr val="0086B3">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6" name="Text Placeholder 7">
            <a:extLst>
              <a:ext uri="{FF2B5EF4-FFF2-40B4-BE49-F238E27FC236}">
                <a16:creationId xmlns:a16="http://schemas.microsoft.com/office/drawing/2014/main" xmlns="" id="{E0C054AD-44BC-4ED5-AD85-9C2E26C1209D}"/>
              </a:ext>
            </a:extLst>
          </p:cNvPr>
          <p:cNvSpPr>
            <a:spLocks noGrp="1"/>
          </p:cNvSpPr>
          <p:nvPr>
            <p:ph type="body" sz="quarter" idx="17"/>
          </p:nvPr>
        </p:nvSpPr>
        <p:spPr>
          <a:xfrm>
            <a:off x="518821" y="4973779"/>
            <a:ext cx="8167980" cy="523771"/>
          </a:xfrm>
          <a:prstGeom prst="rect">
            <a:avLst/>
          </a:prstGeom>
          <a:solidFill>
            <a:srgbClr val="0086B3">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7" name="Text Placeholder 8">
            <a:extLst>
              <a:ext uri="{FF2B5EF4-FFF2-40B4-BE49-F238E27FC236}">
                <a16:creationId xmlns:a16="http://schemas.microsoft.com/office/drawing/2014/main" xmlns="" id="{8CB65333-FF36-4A6F-86C2-52633D574314}"/>
              </a:ext>
            </a:extLst>
          </p:cNvPr>
          <p:cNvSpPr>
            <a:spLocks noGrp="1"/>
          </p:cNvSpPr>
          <p:nvPr>
            <p:ph type="body" sz="quarter" idx="18"/>
          </p:nvPr>
        </p:nvSpPr>
        <p:spPr>
          <a:xfrm>
            <a:off x="518821" y="5547773"/>
            <a:ext cx="8167980" cy="523771"/>
          </a:xfrm>
          <a:prstGeom prst="rect">
            <a:avLst/>
          </a:prstGeom>
          <a:solidFill>
            <a:srgbClr val="0086B3">
              <a:alpha val="25000"/>
            </a:srgbClr>
          </a:solidFill>
        </p:spPr>
        <p:txBody>
          <a:bodyPr anchor="ctr" anchorCtr="0"/>
          <a:lstStyle>
            <a:lvl1pPr marL="274320" indent="-158349">
              <a:lnSpc>
                <a:spcPts val="2500"/>
              </a:lnSpc>
              <a:spcBef>
                <a:spcPts val="1200"/>
              </a:spcBef>
              <a:spcAft>
                <a:spcPts val="0"/>
              </a:spcAft>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8" name="Title">
            <a:extLst>
              <a:ext uri="{FF2B5EF4-FFF2-40B4-BE49-F238E27FC236}">
                <a16:creationId xmlns:a16="http://schemas.microsoft.com/office/drawing/2014/main" xmlns="" id="{05FE33A1-271F-4BA7-8DAE-339633BC8BE8}"/>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82094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1000"/>
                                        <p:tgtEl>
                                          <p:spTgt spid="10">
                                            <p:bg/>
                                          </p:spTgt>
                                        </p:tgtEl>
                                      </p:cBhvr>
                                    </p:animEffect>
                                    <p:anim calcmode="lin" valueType="num">
                                      <p:cBhvr>
                                        <p:cTn id="8" dur="1000" fill="hold"/>
                                        <p:tgtEl>
                                          <p:spTgt spid="10">
                                            <p:bg/>
                                          </p:spTgt>
                                        </p:tgtEl>
                                        <p:attrNameLst>
                                          <p:attrName>ppt_x</p:attrName>
                                        </p:attrNameLst>
                                      </p:cBhvr>
                                      <p:tavLst>
                                        <p:tav tm="0">
                                          <p:val>
                                            <p:strVal val="#ppt_x"/>
                                          </p:val>
                                        </p:tav>
                                        <p:tav tm="100000">
                                          <p:val>
                                            <p:strVal val="#ppt_x"/>
                                          </p:val>
                                        </p:tav>
                                      </p:tavLst>
                                    </p:anim>
                                    <p:anim calcmode="lin" valueType="num">
                                      <p:cBhvr>
                                        <p:cTn id="9"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bg/>
                                          </p:spTgt>
                                        </p:tgtEl>
                                        <p:attrNameLst>
                                          <p:attrName>style.visibility</p:attrName>
                                        </p:attrNameLst>
                                      </p:cBhvr>
                                      <p:to>
                                        <p:strVal val="visible"/>
                                      </p:to>
                                    </p:set>
                                    <p:animEffect transition="in" filter="fade">
                                      <p:cBhvr>
                                        <p:cTn id="21" dur="1000"/>
                                        <p:tgtEl>
                                          <p:spTgt spid="11">
                                            <p:bg/>
                                          </p:spTgt>
                                        </p:tgtEl>
                                      </p:cBhvr>
                                    </p:animEffect>
                                    <p:anim calcmode="lin" valueType="num">
                                      <p:cBhvr>
                                        <p:cTn id="22" dur="1000" fill="hold"/>
                                        <p:tgtEl>
                                          <p:spTgt spid="11">
                                            <p:bg/>
                                          </p:spTgt>
                                        </p:tgtEl>
                                        <p:attrNameLst>
                                          <p:attrName>ppt_x</p:attrName>
                                        </p:attrNameLst>
                                      </p:cBhvr>
                                      <p:tavLst>
                                        <p:tav tm="0">
                                          <p:val>
                                            <p:strVal val="#ppt_x"/>
                                          </p:val>
                                        </p:tav>
                                        <p:tav tm="100000">
                                          <p:val>
                                            <p:strVal val="#ppt_x"/>
                                          </p:val>
                                        </p:tav>
                                      </p:tavLst>
                                    </p:anim>
                                    <p:anim calcmode="lin" valueType="num">
                                      <p:cBhvr>
                                        <p:cTn id="23" dur="1000" fill="hold"/>
                                        <p:tgtEl>
                                          <p:spTgt spid="11">
                                            <p:bg/>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nodePh="1">
                                  <p:stCondLst>
                                    <p:cond delay="0"/>
                                  </p:stCondLst>
                                  <p:endCondLst>
                                    <p:cond evt="begin" delay="0">
                                      <p:tn val="26"/>
                                    </p:cond>
                                  </p:end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bg/>
                                          </p:spTgt>
                                        </p:tgtEl>
                                        <p:attrNameLst>
                                          <p:attrName>style.visibility</p:attrName>
                                        </p:attrNameLst>
                                      </p:cBhvr>
                                      <p:to>
                                        <p:strVal val="visible"/>
                                      </p:to>
                                    </p:set>
                                    <p:animEffect transition="in" filter="fade">
                                      <p:cBhvr>
                                        <p:cTn id="35" dur="1000"/>
                                        <p:tgtEl>
                                          <p:spTgt spid="12">
                                            <p:bg/>
                                          </p:spTgt>
                                        </p:tgtEl>
                                      </p:cBhvr>
                                    </p:animEffect>
                                    <p:anim calcmode="lin" valueType="num">
                                      <p:cBhvr>
                                        <p:cTn id="36" dur="1000" fill="hold"/>
                                        <p:tgtEl>
                                          <p:spTgt spid="12">
                                            <p:bg/>
                                          </p:spTgt>
                                        </p:tgtEl>
                                        <p:attrNameLst>
                                          <p:attrName>ppt_x</p:attrName>
                                        </p:attrNameLst>
                                      </p:cBhvr>
                                      <p:tavLst>
                                        <p:tav tm="0">
                                          <p:val>
                                            <p:strVal val="#ppt_x"/>
                                          </p:val>
                                        </p:tav>
                                        <p:tav tm="100000">
                                          <p:val>
                                            <p:strVal val="#ppt_x"/>
                                          </p:val>
                                        </p:tav>
                                      </p:tavLst>
                                    </p:anim>
                                    <p:anim calcmode="lin" valueType="num">
                                      <p:cBhvr>
                                        <p:cTn id="37" dur="1000" fill="hold"/>
                                        <p:tgtEl>
                                          <p:spTgt spid="12">
                                            <p:bg/>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nodePh="1">
                                  <p:stCondLst>
                                    <p:cond delay="0"/>
                                  </p:stCondLst>
                                  <p:endCondLst>
                                    <p:cond evt="begin" delay="0">
                                      <p:tn val="40"/>
                                    </p:cond>
                                  </p:end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1000"/>
                                        <p:tgtEl>
                                          <p:spTgt spid="12">
                                            <p:txEl>
                                              <p:pRg st="0" end="0"/>
                                            </p:txEl>
                                          </p:spTgt>
                                        </p:tgtEl>
                                      </p:cBhvr>
                                    </p:animEffect>
                                    <p:anim calcmode="lin" valueType="num">
                                      <p:cBhvr>
                                        <p:cTn id="4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bg/>
                                          </p:spTgt>
                                        </p:tgtEl>
                                        <p:attrNameLst>
                                          <p:attrName>style.visibility</p:attrName>
                                        </p:attrNameLst>
                                      </p:cBhvr>
                                      <p:to>
                                        <p:strVal val="visible"/>
                                      </p:to>
                                    </p:set>
                                    <p:animEffect transition="in" filter="fade">
                                      <p:cBhvr>
                                        <p:cTn id="49" dur="1000"/>
                                        <p:tgtEl>
                                          <p:spTgt spid="13">
                                            <p:bg/>
                                          </p:spTgt>
                                        </p:tgtEl>
                                      </p:cBhvr>
                                    </p:animEffect>
                                    <p:anim calcmode="lin" valueType="num">
                                      <p:cBhvr>
                                        <p:cTn id="50" dur="1000" fill="hold"/>
                                        <p:tgtEl>
                                          <p:spTgt spid="13">
                                            <p:bg/>
                                          </p:spTgt>
                                        </p:tgtEl>
                                        <p:attrNameLst>
                                          <p:attrName>ppt_x</p:attrName>
                                        </p:attrNameLst>
                                      </p:cBhvr>
                                      <p:tavLst>
                                        <p:tav tm="0">
                                          <p:val>
                                            <p:strVal val="#ppt_x"/>
                                          </p:val>
                                        </p:tav>
                                        <p:tav tm="100000">
                                          <p:val>
                                            <p:strVal val="#ppt_x"/>
                                          </p:val>
                                        </p:tav>
                                      </p:tavLst>
                                    </p:anim>
                                    <p:anim calcmode="lin" valueType="num">
                                      <p:cBhvr>
                                        <p:cTn id="51"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nodePh="1">
                                  <p:stCondLst>
                                    <p:cond delay="0"/>
                                  </p:stCondLst>
                                  <p:endCondLst>
                                    <p:cond evt="begin" delay="0">
                                      <p:tn val="54"/>
                                    </p:cond>
                                  </p:endCondLst>
                                  <p:childTnLst>
                                    <p:set>
                                      <p:cBhvr>
                                        <p:cTn id="55" dur="1" fill="hold">
                                          <p:stCondLst>
                                            <p:cond delay="0"/>
                                          </p:stCondLst>
                                        </p:cTn>
                                        <p:tgtEl>
                                          <p:spTgt spid="13">
                                            <p:txEl>
                                              <p:pRg st="0" end="0"/>
                                            </p:txEl>
                                          </p:spTgt>
                                        </p:tgtEl>
                                        <p:attrNameLst>
                                          <p:attrName>style.visibility</p:attrName>
                                        </p:attrNameLst>
                                      </p:cBhvr>
                                      <p:to>
                                        <p:strVal val="visible"/>
                                      </p:to>
                                    </p:set>
                                    <p:animEffect transition="in" filter="fade">
                                      <p:cBhvr>
                                        <p:cTn id="56" dur="1000"/>
                                        <p:tgtEl>
                                          <p:spTgt spid="13">
                                            <p:txEl>
                                              <p:pRg st="0" end="0"/>
                                            </p:txEl>
                                          </p:spTgt>
                                        </p:tgtEl>
                                      </p:cBhvr>
                                    </p:animEffect>
                                    <p:anim calcmode="lin" valueType="num">
                                      <p:cBhvr>
                                        <p:cTn id="5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bg/>
                                          </p:spTgt>
                                        </p:tgtEl>
                                        <p:attrNameLst>
                                          <p:attrName>style.visibility</p:attrName>
                                        </p:attrNameLst>
                                      </p:cBhvr>
                                      <p:to>
                                        <p:strVal val="visible"/>
                                      </p:to>
                                    </p:set>
                                    <p:animEffect transition="in" filter="fade">
                                      <p:cBhvr>
                                        <p:cTn id="63" dur="1000"/>
                                        <p:tgtEl>
                                          <p:spTgt spid="14">
                                            <p:bg/>
                                          </p:spTgt>
                                        </p:tgtEl>
                                      </p:cBhvr>
                                    </p:animEffect>
                                    <p:anim calcmode="lin" valueType="num">
                                      <p:cBhvr>
                                        <p:cTn id="64" dur="1000" fill="hold"/>
                                        <p:tgtEl>
                                          <p:spTgt spid="14">
                                            <p:bg/>
                                          </p:spTgt>
                                        </p:tgtEl>
                                        <p:attrNameLst>
                                          <p:attrName>ppt_x</p:attrName>
                                        </p:attrNameLst>
                                      </p:cBhvr>
                                      <p:tavLst>
                                        <p:tav tm="0">
                                          <p:val>
                                            <p:strVal val="#ppt_x"/>
                                          </p:val>
                                        </p:tav>
                                        <p:tav tm="100000">
                                          <p:val>
                                            <p:strVal val="#ppt_x"/>
                                          </p:val>
                                        </p:tav>
                                      </p:tavLst>
                                    </p:anim>
                                    <p:anim calcmode="lin" valueType="num">
                                      <p:cBhvr>
                                        <p:cTn id="65" dur="1000" fill="hold"/>
                                        <p:tgtEl>
                                          <p:spTgt spid="14">
                                            <p:bg/>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nodePh="1">
                                  <p:stCondLst>
                                    <p:cond delay="0"/>
                                  </p:stCondLst>
                                  <p:endCondLst>
                                    <p:cond evt="begin" delay="0">
                                      <p:tn val="68"/>
                                    </p:cond>
                                  </p:endCondLst>
                                  <p:childTnLst>
                                    <p:set>
                                      <p:cBhvr>
                                        <p:cTn id="69" dur="1" fill="hold">
                                          <p:stCondLst>
                                            <p:cond delay="0"/>
                                          </p:stCondLst>
                                        </p:cTn>
                                        <p:tgtEl>
                                          <p:spTgt spid="14">
                                            <p:txEl>
                                              <p:pRg st="0" end="0"/>
                                            </p:txEl>
                                          </p:spTgt>
                                        </p:tgtEl>
                                        <p:attrNameLst>
                                          <p:attrName>style.visibility</p:attrName>
                                        </p:attrNameLst>
                                      </p:cBhvr>
                                      <p:to>
                                        <p:strVal val="visible"/>
                                      </p:to>
                                    </p:set>
                                    <p:animEffect transition="in" filter="fade">
                                      <p:cBhvr>
                                        <p:cTn id="70" dur="1000"/>
                                        <p:tgtEl>
                                          <p:spTgt spid="14">
                                            <p:txEl>
                                              <p:pRg st="0" end="0"/>
                                            </p:txEl>
                                          </p:spTgt>
                                        </p:tgtEl>
                                      </p:cBhvr>
                                    </p:animEffect>
                                    <p:anim calcmode="lin" valueType="num">
                                      <p:cBhvr>
                                        <p:cTn id="7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5">
                                            <p:bg/>
                                          </p:spTgt>
                                        </p:tgtEl>
                                        <p:attrNameLst>
                                          <p:attrName>style.visibility</p:attrName>
                                        </p:attrNameLst>
                                      </p:cBhvr>
                                      <p:to>
                                        <p:strVal val="visible"/>
                                      </p:to>
                                    </p:set>
                                    <p:animEffect transition="in" filter="fade">
                                      <p:cBhvr>
                                        <p:cTn id="77" dur="1000"/>
                                        <p:tgtEl>
                                          <p:spTgt spid="15">
                                            <p:bg/>
                                          </p:spTgt>
                                        </p:tgtEl>
                                      </p:cBhvr>
                                    </p:animEffect>
                                    <p:anim calcmode="lin" valueType="num">
                                      <p:cBhvr>
                                        <p:cTn id="78" dur="1000" fill="hold"/>
                                        <p:tgtEl>
                                          <p:spTgt spid="15">
                                            <p:bg/>
                                          </p:spTgt>
                                        </p:tgtEl>
                                        <p:attrNameLst>
                                          <p:attrName>ppt_x</p:attrName>
                                        </p:attrNameLst>
                                      </p:cBhvr>
                                      <p:tavLst>
                                        <p:tav tm="0">
                                          <p:val>
                                            <p:strVal val="#ppt_x"/>
                                          </p:val>
                                        </p:tav>
                                        <p:tav tm="100000">
                                          <p:val>
                                            <p:strVal val="#ppt_x"/>
                                          </p:val>
                                        </p:tav>
                                      </p:tavLst>
                                    </p:anim>
                                    <p:anim calcmode="lin" valueType="num">
                                      <p:cBhvr>
                                        <p:cTn id="79" dur="1000" fill="hold"/>
                                        <p:tgtEl>
                                          <p:spTgt spid="15">
                                            <p:bg/>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nodePh="1">
                                  <p:stCondLst>
                                    <p:cond delay="0"/>
                                  </p:stCondLst>
                                  <p:endCondLst>
                                    <p:cond evt="begin" delay="0">
                                      <p:tn val="82"/>
                                    </p:cond>
                                  </p:endCondLst>
                                  <p:childTnLst>
                                    <p:set>
                                      <p:cBhvr>
                                        <p:cTn id="83" dur="1" fill="hold">
                                          <p:stCondLst>
                                            <p:cond delay="0"/>
                                          </p:stCondLst>
                                        </p:cTn>
                                        <p:tgtEl>
                                          <p:spTgt spid="15">
                                            <p:txEl>
                                              <p:pRg st="0" end="0"/>
                                            </p:txEl>
                                          </p:spTgt>
                                        </p:tgtEl>
                                        <p:attrNameLst>
                                          <p:attrName>style.visibility</p:attrName>
                                        </p:attrNameLst>
                                      </p:cBhvr>
                                      <p:to>
                                        <p:strVal val="visible"/>
                                      </p:to>
                                    </p:set>
                                    <p:animEffect transition="in" filter="fade">
                                      <p:cBhvr>
                                        <p:cTn id="84" dur="1000"/>
                                        <p:tgtEl>
                                          <p:spTgt spid="15">
                                            <p:txEl>
                                              <p:pRg st="0" end="0"/>
                                            </p:txEl>
                                          </p:spTgt>
                                        </p:tgtEl>
                                      </p:cBhvr>
                                    </p:animEffect>
                                    <p:anim calcmode="lin" valueType="num">
                                      <p:cBhvr>
                                        <p:cTn id="8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6">
                                            <p:bg/>
                                          </p:spTgt>
                                        </p:tgtEl>
                                        <p:attrNameLst>
                                          <p:attrName>style.visibility</p:attrName>
                                        </p:attrNameLst>
                                      </p:cBhvr>
                                      <p:to>
                                        <p:strVal val="visible"/>
                                      </p:to>
                                    </p:set>
                                    <p:animEffect transition="in" filter="fade">
                                      <p:cBhvr>
                                        <p:cTn id="91" dur="1000"/>
                                        <p:tgtEl>
                                          <p:spTgt spid="16">
                                            <p:bg/>
                                          </p:spTgt>
                                        </p:tgtEl>
                                      </p:cBhvr>
                                    </p:animEffect>
                                    <p:anim calcmode="lin" valueType="num">
                                      <p:cBhvr>
                                        <p:cTn id="92" dur="1000" fill="hold"/>
                                        <p:tgtEl>
                                          <p:spTgt spid="16">
                                            <p:bg/>
                                          </p:spTgt>
                                        </p:tgtEl>
                                        <p:attrNameLst>
                                          <p:attrName>ppt_x</p:attrName>
                                        </p:attrNameLst>
                                      </p:cBhvr>
                                      <p:tavLst>
                                        <p:tav tm="0">
                                          <p:val>
                                            <p:strVal val="#ppt_x"/>
                                          </p:val>
                                        </p:tav>
                                        <p:tav tm="100000">
                                          <p:val>
                                            <p:strVal val="#ppt_x"/>
                                          </p:val>
                                        </p:tav>
                                      </p:tavLst>
                                    </p:anim>
                                    <p:anim calcmode="lin" valueType="num">
                                      <p:cBhvr>
                                        <p:cTn id="93" dur="1000" fill="hold"/>
                                        <p:tgtEl>
                                          <p:spTgt spid="16">
                                            <p:bg/>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nodePh="1">
                                  <p:stCondLst>
                                    <p:cond delay="0"/>
                                  </p:stCondLst>
                                  <p:endCondLst>
                                    <p:cond evt="begin" delay="0">
                                      <p:tn val="96"/>
                                    </p:cond>
                                  </p:endCondLst>
                                  <p:childTnLst>
                                    <p:set>
                                      <p:cBhvr>
                                        <p:cTn id="97" dur="1" fill="hold">
                                          <p:stCondLst>
                                            <p:cond delay="0"/>
                                          </p:stCondLst>
                                        </p:cTn>
                                        <p:tgtEl>
                                          <p:spTgt spid="16">
                                            <p:txEl>
                                              <p:pRg st="0" end="0"/>
                                            </p:txEl>
                                          </p:spTgt>
                                        </p:tgtEl>
                                        <p:attrNameLst>
                                          <p:attrName>style.visibility</p:attrName>
                                        </p:attrNameLst>
                                      </p:cBhvr>
                                      <p:to>
                                        <p:strVal val="visible"/>
                                      </p:to>
                                    </p:set>
                                    <p:animEffect transition="in" filter="fade">
                                      <p:cBhvr>
                                        <p:cTn id="98" dur="1000"/>
                                        <p:tgtEl>
                                          <p:spTgt spid="16">
                                            <p:txEl>
                                              <p:pRg st="0" end="0"/>
                                            </p:txEl>
                                          </p:spTgt>
                                        </p:tgtEl>
                                      </p:cBhvr>
                                    </p:animEffect>
                                    <p:anim calcmode="lin" valueType="num">
                                      <p:cBhvr>
                                        <p:cTn id="99"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17">
                                            <p:bg/>
                                          </p:spTgt>
                                        </p:tgtEl>
                                        <p:attrNameLst>
                                          <p:attrName>style.visibility</p:attrName>
                                        </p:attrNameLst>
                                      </p:cBhvr>
                                      <p:to>
                                        <p:strVal val="visible"/>
                                      </p:to>
                                    </p:set>
                                    <p:animEffect transition="in" filter="fade">
                                      <p:cBhvr>
                                        <p:cTn id="105" dur="1000"/>
                                        <p:tgtEl>
                                          <p:spTgt spid="17">
                                            <p:bg/>
                                          </p:spTgt>
                                        </p:tgtEl>
                                      </p:cBhvr>
                                    </p:animEffect>
                                    <p:anim calcmode="lin" valueType="num">
                                      <p:cBhvr>
                                        <p:cTn id="106" dur="1000" fill="hold"/>
                                        <p:tgtEl>
                                          <p:spTgt spid="17">
                                            <p:bg/>
                                          </p:spTgt>
                                        </p:tgtEl>
                                        <p:attrNameLst>
                                          <p:attrName>ppt_x</p:attrName>
                                        </p:attrNameLst>
                                      </p:cBhvr>
                                      <p:tavLst>
                                        <p:tav tm="0">
                                          <p:val>
                                            <p:strVal val="#ppt_x"/>
                                          </p:val>
                                        </p:tav>
                                        <p:tav tm="100000">
                                          <p:val>
                                            <p:strVal val="#ppt_x"/>
                                          </p:val>
                                        </p:tav>
                                      </p:tavLst>
                                    </p:anim>
                                    <p:anim calcmode="lin" valueType="num">
                                      <p:cBhvr>
                                        <p:cTn id="107" dur="1000" fill="hold"/>
                                        <p:tgtEl>
                                          <p:spTgt spid="17">
                                            <p:bg/>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nodePh="1">
                                  <p:stCondLst>
                                    <p:cond delay="0"/>
                                  </p:stCondLst>
                                  <p:endCondLst>
                                    <p:cond evt="begin" delay="0">
                                      <p:tn val="110"/>
                                    </p:cond>
                                  </p:endCondLst>
                                  <p:childTnLst>
                                    <p:set>
                                      <p:cBhvr>
                                        <p:cTn id="111" dur="1" fill="hold">
                                          <p:stCondLst>
                                            <p:cond delay="0"/>
                                          </p:stCondLst>
                                        </p:cTn>
                                        <p:tgtEl>
                                          <p:spTgt spid="17">
                                            <p:txEl>
                                              <p:pRg st="0" end="0"/>
                                            </p:txEl>
                                          </p:spTgt>
                                        </p:tgtEl>
                                        <p:attrNameLst>
                                          <p:attrName>style.visibility</p:attrName>
                                        </p:attrNameLst>
                                      </p:cBhvr>
                                      <p:to>
                                        <p:strVal val="visible"/>
                                      </p:to>
                                    </p:set>
                                    <p:animEffect transition="in" filter="fade">
                                      <p:cBhvr>
                                        <p:cTn id="112" dur="1000"/>
                                        <p:tgtEl>
                                          <p:spTgt spid="17">
                                            <p:txEl>
                                              <p:pRg st="0" end="0"/>
                                            </p:txEl>
                                          </p:spTgt>
                                        </p:tgtEl>
                                      </p:cBhvr>
                                    </p:animEffect>
                                    <p:anim calcmode="lin" valueType="num">
                                      <p:cBhvr>
                                        <p:cTn id="1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14"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tmplLst>
          <p:tmpl>
            <p:tnLst>
              <p:par>
                <p:cTn presetID="42"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P spid="11" grpId="0" build="p" animBg="1">
        <p:tmplLst>
          <p:tmpl>
            <p:tnLst>
              <p:par>
                <p:cTn presetID="42"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ppt_x</p:attrName>
                        </p:attrNameLst>
                      </p:cBhvr>
                      <p:tavLst>
                        <p:tav tm="0">
                          <p:val>
                            <p:strVal val="#ppt_x"/>
                          </p:val>
                        </p:tav>
                        <p:tav tm="100000">
                          <p:val>
                            <p:strVal val="#ppt_x"/>
                          </p:val>
                        </p:tav>
                      </p:tavLst>
                    </p:anim>
                    <p:anim calcmode="lin" valueType="num">
                      <p:cBhvr>
                        <p:cTn dur="1000" fill="hold"/>
                        <p:tgtEl>
                          <p:spTgt spid="11"/>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ppt_x</p:attrName>
                        </p:attrNameLst>
                      </p:cBhvr>
                      <p:tavLst>
                        <p:tav tm="0">
                          <p:val>
                            <p:strVal val="#ppt_x"/>
                          </p:val>
                        </p:tav>
                        <p:tav tm="100000">
                          <p:val>
                            <p:strVal val="#ppt_x"/>
                          </p:val>
                        </p:tav>
                      </p:tavLst>
                    </p:anim>
                    <p:anim calcmode="lin" valueType="num">
                      <p:cBhvr>
                        <p:cTn dur="1000" fill="hold"/>
                        <p:tgtEl>
                          <p:spTgt spid="11"/>
                        </p:tgtEl>
                        <p:attrNameLst>
                          <p:attrName>ppt_y</p:attrName>
                        </p:attrNameLst>
                      </p:cBhvr>
                      <p:tavLst>
                        <p:tav tm="0">
                          <p:val>
                            <p:strVal val="#ppt_y+.1"/>
                          </p:val>
                        </p:tav>
                        <p:tav tm="100000">
                          <p:val>
                            <p:strVal val="#ppt_y"/>
                          </p:val>
                        </p:tav>
                      </p:tavLst>
                    </p:anim>
                  </p:childTnLst>
                </p:cTn>
              </p:par>
            </p:tnLst>
          </p:tmpl>
        </p:tmplLst>
      </p:bldP>
      <p:bldP spid="12" grpId="0" build="p" animBg="1">
        <p:tmplLst>
          <p:tmpl>
            <p:tnLst>
              <p:par>
                <p:cTn presetID="42"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animBg="1">
        <p:tmplLst>
          <p:tmpl>
            <p:tnLst>
              <p:par>
                <p:cTn presetID="42"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animBg="1">
        <p:tmplLst>
          <p:tmpl>
            <p:tnLst>
              <p:par>
                <p:cTn presetID="42"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animBg="1">
        <p:tmplLst>
          <p:tmpl>
            <p:tnLst>
              <p:par>
                <p:cTn presetID="42"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Lst>
      </p:bldP>
      <p:bldP spid="16" grpId="0" build="p" animBg="1">
        <p:tmplLst>
          <p:tmpl>
            <p:tnLst>
              <p:par>
                <p:cTn presetID="42"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P spid="17" grpId="0" build="p" animBg="1">
        <p:tmplLst>
          <p:tmpl>
            <p:tnLst>
              <p:par>
                <p:cTn presetID="42"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Lst>
  </p:timing>
  <p:extLst mod="1">
    <p:ext uri="{DCECCB84-F9BA-43D5-87BE-67443E8EF086}">
      <p15:sldGuideLst xmlns:p15="http://schemas.microsoft.com/office/powerpoint/2012/main" xmlns="">
        <p15:guide id="1" pos="2880" userDrawn="1">
          <p15:clr>
            <a:srgbClr val="FBAE40"/>
          </p15:clr>
        </p15:guide>
        <p15:guide id="2" pos="5472" userDrawn="1">
          <p15:clr>
            <a:srgbClr val="FBAE40"/>
          </p15:clr>
        </p15:guide>
        <p15:guide id="4" orient="horz" pos="4047"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Small Image With Sync">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xmlns="" id="{BCC05D51-2447-431B-846A-602C6CEC8D45}"/>
              </a:ext>
            </a:extLst>
          </p:cNvPr>
          <p:cNvSpPr/>
          <p:nvPr userDrawn="1"/>
        </p:nvSpPr>
        <p:spPr>
          <a:xfrm>
            <a:off x="508003" y="1229670"/>
            <a:ext cx="8188957" cy="512605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10" name="Text Placeholder 1">
            <a:extLst>
              <a:ext uri="{FF2B5EF4-FFF2-40B4-BE49-F238E27FC236}">
                <a16:creationId xmlns:a16="http://schemas.microsoft.com/office/drawing/2014/main" xmlns="" id="{7C741A81-A981-4836-85BC-BD8463D59B75}"/>
              </a:ext>
            </a:extLst>
          </p:cNvPr>
          <p:cNvSpPr>
            <a:spLocks noGrp="1"/>
          </p:cNvSpPr>
          <p:nvPr>
            <p:ph type="body" sz="quarter" idx="11"/>
          </p:nvPr>
        </p:nvSpPr>
        <p:spPr>
          <a:xfrm>
            <a:off x="518821" y="1529841"/>
            <a:ext cx="8167980" cy="523771"/>
          </a:xfrm>
          <a:prstGeom prst="rect">
            <a:avLst/>
          </a:prstGeom>
          <a:solidFill>
            <a:srgbClr val="0086B3">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1" name="Text Placeholder 2">
            <a:extLst>
              <a:ext uri="{FF2B5EF4-FFF2-40B4-BE49-F238E27FC236}">
                <a16:creationId xmlns:a16="http://schemas.microsoft.com/office/drawing/2014/main" xmlns="" id="{0333AB08-B09D-4F8F-8BAC-51D38C284965}"/>
              </a:ext>
            </a:extLst>
          </p:cNvPr>
          <p:cNvSpPr>
            <a:spLocks noGrp="1"/>
          </p:cNvSpPr>
          <p:nvPr>
            <p:ph type="body" sz="quarter" idx="12"/>
          </p:nvPr>
        </p:nvSpPr>
        <p:spPr>
          <a:xfrm>
            <a:off x="518821" y="2103830"/>
            <a:ext cx="8167980" cy="523771"/>
          </a:xfrm>
          <a:prstGeom prst="rect">
            <a:avLst/>
          </a:prstGeom>
          <a:solidFill>
            <a:srgbClr val="0086B3">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2" name="Text Placeholder 3">
            <a:extLst>
              <a:ext uri="{FF2B5EF4-FFF2-40B4-BE49-F238E27FC236}">
                <a16:creationId xmlns:a16="http://schemas.microsoft.com/office/drawing/2014/main" xmlns="" id="{B61CE64B-DA7F-4935-A014-D93F55BF5DEE}"/>
              </a:ext>
            </a:extLst>
          </p:cNvPr>
          <p:cNvSpPr>
            <a:spLocks noGrp="1"/>
          </p:cNvSpPr>
          <p:nvPr>
            <p:ph type="body" sz="quarter" idx="13"/>
          </p:nvPr>
        </p:nvSpPr>
        <p:spPr>
          <a:xfrm>
            <a:off x="518821" y="2677820"/>
            <a:ext cx="8167980" cy="523771"/>
          </a:xfrm>
          <a:prstGeom prst="rect">
            <a:avLst/>
          </a:prstGeom>
          <a:solidFill>
            <a:srgbClr val="0086B3">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3" name="Text Placeholder 4">
            <a:extLst>
              <a:ext uri="{FF2B5EF4-FFF2-40B4-BE49-F238E27FC236}">
                <a16:creationId xmlns:a16="http://schemas.microsoft.com/office/drawing/2014/main" xmlns="" id="{663CBDC6-ACA9-4183-ADDC-E0D82AF3AD1E}"/>
              </a:ext>
            </a:extLst>
          </p:cNvPr>
          <p:cNvSpPr>
            <a:spLocks noGrp="1"/>
          </p:cNvSpPr>
          <p:nvPr>
            <p:ph type="body" sz="quarter" idx="14"/>
          </p:nvPr>
        </p:nvSpPr>
        <p:spPr>
          <a:xfrm>
            <a:off x="518821" y="3251810"/>
            <a:ext cx="8167980" cy="523771"/>
          </a:xfrm>
          <a:prstGeom prst="rect">
            <a:avLst/>
          </a:prstGeom>
          <a:solidFill>
            <a:srgbClr val="0086B3">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4" name="Text Placeholder 5">
            <a:extLst>
              <a:ext uri="{FF2B5EF4-FFF2-40B4-BE49-F238E27FC236}">
                <a16:creationId xmlns:a16="http://schemas.microsoft.com/office/drawing/2014/main" xmlns="" id="{2171965A-3C2E-48C9-9C69-41F0AFAC5D66}"/>
              </a:ext>
            </a:extLst>
          </p:cNvPr>
          <p:cNvSpPr>
            <a:spLocks noGrp="1"/>
          </p:cNvSpPr>
          <p:nvPr>
            <p:ph type="body" sz="quarter" idx="15"/>
          </p:nvPr>
        </p:nvSpPr>
        <p:spPr>
          <a:xfrm>
            <a:off x="518821" y="3825800"/>
            <a:ext cx="8167980" cy="523771"/>
          </a:xfrm>
          <a:prstGeom prst="rect">
            <a:avLst/>
          </a:prstGeom>
          <a:solidFill>
            <a:srgbClr val="0086B3">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5" name="Text Placeholder 6">
            <a:extLst>
              <a:ext uri="{FF2B5EF4-FFF2-40B4-BE49-F238E27FC236}">
                <a16:creationId xmlns:a16="http://schemas.microsoft.com/office/drawing/2014/main" xmlns="" id="{22C85221-BD52-442B-A779-3300076C379F}"/>
              </a:ext>
            </a:extLst>
          </p:cNvPr>
          <p:cNvSpPr>
            <a:spLocks noGrp="1"/>
          </p:cNvSpPr>
          <p:nvPr>
            <p:ph type="body" sz="quarter" idx="16"/>
          </p:nvPr>
        </p:nvSpPr>
        <p:spPr>
          <a:xfrm>
            <a:off x="518821" y="4399790"/>
            <a:ext cx="8167980" cy="523771"/>
          </a:xfrm>
          <a:prstGeom prst="rect">
            <a:avLst/>
          </a:prstGeom>
          <a:solidFill>
            <a:srgbClr val="0086B3">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6" name="Text Placeholder 7">
            <a:extLst>
              <a:ext uri="{FF2B5EF4-FFF2-40B4-BE49-F238E27FC236}">
                <a16:creationId xmlns:a16="http://schemas.microsoft.com/office/drawing/2014/main" xmlns="" id="{E0C054AD-44BC-4ED5-AD85-9C2E26C1209D}"/>
              </a:ext>
            </a:extLst>
          </p:cNvPr>
          <p:cNvSpPr>
            <a:spLocks noGrp="1"/>
          </p:cNvSpPr>
          <p:nvPr>
            <p:ph type="body" sz="quarter" idx="17"/>
          </p:nvPr>
        </p:nvSpPr>
        <p:spPr>
          <a:xfrm>
            <a:off x="518821" y="4973779"/>
            <a:ext cx="8167980" cy="523771"/>
          </a:xfrm>
          <a:prstGeom prst="rect">
            <a:avLst/>
          </a:prstGeom>
          <a:solidFill>
            <a:srgbClr val="0086B3">
              <a:alpha val="25000"/>
            </a:srgbClr>
          </a:solidFill>
        </p:spPr>
        <p:txBody>
          <a:bodyPr tIns="45720" rIns="2743200" anchor="ctr" anchorCtr="0"/>
          <a:lstStyle>
            <a:lvl1pPr marL="274320" indent="-158349">
              <a:lnSpc>
                <a:spcPts val="2500"/>
              </a:lnSpc>
              <a:spcBef>
                <a:spcPts val="1200"/>
              </a:spcBef>
              <a:spcAft>
                <a:spcPts val="0"/>
              </a:spcAft>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7" name="Text Placeholder 8">
            <a:extLst>
              <a:ext uri="{FF2B5EF4-FFF2-40B4-BE49-F238E27FC236}">
                <a16:creationId xmlns:a16="http://schemas.microsoft.com/office/drawing/2014/main" xmlns="" id="{8CB65333-FF36-4A6F-86C2-52633D574314}"/>
              </a:ext>
            </a:extLst>
          </p:cNvPr>
          <p:cNvSpPr>
            <a:spLocks noGrp="1"/>
          </p:cNvSpPr>
          <p:nvPr>
            <p:ph type="body" sz="quarter" idx="18"/>
          </p:nvPr>
        </p:nvSpPr>
        <p:spPr>
          <a:xfrm>
            <a:off x="518821" y="5547773"/>
            <a:ext cx="8167980" cy="523771"/>
          </a:xfrm>
          <a:prstGeom prst="rect">
            <a:avLst/>
          </a:prstGeom>
          <a:solidFill>
            <a:srgbClr val="0086B3">
              <a:alpha val="25000"/>
            </a:srgbClr>
          </a:solidFill>
        </p:spPr>
        <p:txBody>
          <a:bodyPr rIns="2743200" anchor="ctr" anchorCtr="0"/>
          <a:lstStyle>
            <a:lvl1pPr marL="274320" indent="-158349">
              <a:lnSpc>
                <a:spcPts val="2500"/>
              </a:lnSpc>
              <a:spcBef>
                <a:spcPts val="1200"/>
              </a:spcBef>
              <a:spcAft>
                <a:spcPts val="0"/>
              </a:spcAft>
              <a:buFont typeface="Arial" panose="020B0604020202020204" pitchFamily="34" charset="0"/>
              <a:buChar char="•"/>
              <a:defRPr sz="20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8" name="Picture Placeholder">
            <a:extLst>
              <a:ext uri="{FF2B5EF4-FFF2-40B4-BE49-F238E27FC236}">
                <a16:creationId xmlns:a16="http://schemas.microsoft.com/office/drawing/2014/main" xmlns="" id="{C1C89AEE-0AA8-4ABE-BBA6-DB584A24084F}"/>
              </a:ext>
            </a:extLst>
          </p:cNvPr>
          <p:cNvSpPr>
            <a:spLocks noGrp="1"/>
          </p:cNvSpPr>
          <p:nvPr>
            <p:ph type="pic" sz="quarter" idx="19"/>
          </p:nvPr>
        </p:nvSpPr>
        <p:spPr>
          <a:xfrm>
            <a:off x="5207592" y="1518991"/>
            <a:ext cx="3117101" cy="3671647"/>
          </a:xfrm>
          <a:prstGeom prst="rect">
            <a:avLst/>
          </a:prstGeom>
          <a:solidFill>
            <a:schemeClr val="accent4">
              <a:lumMod val="20000"/>
              <a:lumOff val="80000"/>
            </a:schemeClr>
          </a:solidFill>
        </p:spPr>
        <p:txBody>
          <a:bodyPr anchor="ctr" anchorCtr="0"/>
          <a:lstStyle>
            <a:lvl1pPr algn="ctr">
              <a:defRPr/>
            </a:lvl1pPr>
          </a:lstStyle>
          <a:p>
            <a:endParaRPr lang="en-US" dirty="0"/>
          </a:p>
        </p:txBody>
      </p:sp>
      <p:sp>
        <p:nvSpPr>
          <p:cNvPr id="19" name="Title">
            <a:extLst>
              <a:ext uri="{FF2B5EF4-FFF2-40B4-BE49-F238E27FC236}">
                <a16:creationId xmlns:a16="http://schemas.microsoft.com/office/drawing/2014/main" xmlns="" id="{09148209-9496-4151-AABB-6667F5351DDF}"/>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78362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1000"/>
                                        <p:tgtEl>
                                          <p:spTgt spid="10">
                                            <p:bg/>
                                          </p:spTgt>
                                        </p:tgtEl>
                                      </p:cBhvr>
                                    </p:animEffect>
                                    <p:anim calcmode="lin" valueType="num">
                                      <p:cBhvr>
                                        <p:cTn id="8" dur="1000" fill="hold"/>
                                        <p:tgtEl>
                                          <p:spTgt spid="10">
                                            <p:bg/>
                                          </p:spTgt>
                                        </p:tgtEl>
                                        <p:attrNameLst>
                                          <p:attrName>ppt_x</p:attrName>
                                        </p:attrNameLst>
                                      </p:cBhvr>
                                      <p:tavLst>
                                        <p:tav tm="0">
                                          <p:val>
                                            <p:strVal val="#ppt_x"/>
                                          </p:val>
                                        </p:tav>
                                        <p:tav tm="100000">
                                          <p:val>
                                            <p:strVal val="#ppt_x"/>
                                          </p:val>
                                        </p:tav>
                                      </p:tavLst>
                                    </p:anim>
                                    <p:anim calcmode="lin" valueType="num">
                                      <p:cBhvr>
                                        <p:cTn id="9"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bg/>
                                          </p:spTgt>
                                        </p:tgtEl>
                                        <p:attrNameLst>
                                          <p:attrName>style.visibility</p:attrName>
                                        </p:attrNameLst>
                                      </p:cBhvr>
                                      <p:to>
                                        <p:strVal val="visible"/>
                                      </p:to>
                                    </p:set>
                                    <p:animEffect transition="in" filter="fade">
                                      <p:cBhvr>
                                        <p:cTn id="24" dur="1000"/>
                                        <p:tgtEl>
                                          <p:spTgt spid="11">
                                            <p:bg/>
                                          </p:spTgt>
                                        </p:tgtEl>
                                      </p:cBhvr>
                                    </p:animEffect>
                                    <p:anim calcmode="lin" valueType="num">
                                      <p:cBhvr>
                                        <p:cTn id="25" dur="1000" fill="hold"/>
                                        <p:tgtEl>
                                          <p:spTgt spid="11">
                                            <p:bg/>
                                          </p:spTgt>
                                        </p:tgtEl>
                                        <p:attrNameLst>
                                          <p:attrName>ppt_x</p:attrName>
                                        </p:attrNameLst>
                                      </p:cBhvr>
                                      <p:tavLst>
                                        <p:tav tm="0">
                                          <p:val>
                                            <p:strVal val="#ppt_x"/>
                                          </p:val>
                                        </p:tav>
                                        <p:tav tm="100000">
                                          <p:val>
                                            <p:strVal val="#ppt_x"/>
                                          </p:val>
                                        </p:tav>
                                      </p:tavLst>
                                    </p:anim>
                                    <p:anim calcmode="lin" valueType="num">
                                      <p:cBhvr>
                                        <p:cTn id="26" dur="1000" fill="hold"/>
                                        <p:tgtEl>
                                          <p:spTgt spid="11">
                                            <p:bg/>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nodePh="1">
                                  <p:stCondLst>
                                    <p:cond delay="0"/>
                                  </p:stCondLst>
                                  <p:endCondLst>
                                    <p:cond evt="begin" delay="0">
                                      <p:tn val="29"/>
                                    </p:cond>
                                  </p:end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fade">
                                      <p:cBhvr>
                                        <p:cTn id="31" dur="1000"/>
                                        <p:tgtEl>
                                          <p:spTgt spid="11">
                                            <p:txEl>
                                              <p:pRg st="0" end="0"/>
                                            </p:txEl>
                                          </p:spTgt>
                                        </p:tgtEl>
                                      </p:cBhvr>
                                    </p:animEffect>
                                    <p:anim calcmode="lin" valueType="num">
                                      <p:cBhvr>
                                        <p:cTn id="3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bg/>
                                          </p:spTgt>
                                        </p:tgtEl>
                                        <p:attrNameLst>
                                          <p:attrName>style.visibility</p:attrName>
                                        </p:attrNameLst>
                                      </p:cBhvr>
                                      <p:to>
                                        <p:strVal val="visible"/>
                                      </p:to>
                                    </p:set>
                                    <p:animEffect transition="in" filter="fade">
                                      <p:cBhvr>
                                        <p:cTn id="38" dur="1000"/>
                                        <p:tgtEl>
                                          <p:spTgt spid="12">
                                            <p:bg/>
                                          </p:spTgt>
                                        </p:tgtEl>
                                      </p:cBhvr>
                                    </p:animEffect>
                                    <p:anim calcmode="lin" valueType="num">
                                      <p:cBhvr>
                                        <p:cTn id="39" dur="1000" fill="hold"/>
                                        <p:tgtEl>
                                          <p:spTgt spid="12">
                                            <p:bg/>
                                          </p:spTgt>
                                        </p:tgtEl>
                                        <p:attrNameLst>
                                          <p:attrName>ppt_x</p:attrName>
                                        </p:attrNameLst>
                                      </p:cBhvr>
                                      <p:tavLst>
                                        <p:tav tm="0">
                                          <p:val>
                                            <p:strVal val="#ppt_x"/>
                                          </p:val>
                                        </p:tav>
                                        <p:tav tm="100000">
                                          <p:val>
                                            <p:strVal val="#ppt_x"/>
                                          </p:val>
                                        </p:tav>
                                      </p:tavLst>
                                    </p:anim>
                                    <p:anim calcmode="lin" valueType="num">
                                      <p:cBhvr>
                                        <p:cTn id="40" dur="1000" fill="hold"/>
                                        <p:tgtEl>
                                          <p:spTgt spid="12">
                                            <p:bg/>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nodePh="1">
                                  <p:stCondLst>
                                    <p:cond delay="0"/>
                                  </p:stCondLst>
                                  <p:endCondLst>
                                    <p:cond evt="begin" delay="0">
                                      <p:tn val="43"/>
                                    </p:cond>
                                  </p:end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1000"/>
                                        <p:tgtEl>
                                          <p:spTgt spid="12">
                                            <p:txEl>
                                              <p:pRg st="0" end="0"/>
                                            </p:txEl>
                                          </p:spTgt>
                                        </p:tgtEl>
                                      </p:cBhvr>
                                    </p:animEffect>
                                    <p:anim calcmode="lin" valueType="num">
                                      <p:cBhvr>
                                        <p:cTn id="46"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3">
                                            <p:bg/>
                                          </p:spTgt>
                                        </p:tgtEl>
                                        <p:attrNameLst>
                                          <p:attrName>style.visibility</p:attrName>
                                        </p:attrNameLst>
                                      </p:cBhvr>
                                      <p:to>
                                        <p:strVal val="visible"/>
                                      </p:to>
                                    </p:set>
                                    <p:animEffect transition="in" filter="fade">
                                      <p:cBhvr>
                                        <p:cTn id="52" dur="1000"/>
                                        <p:tgtEl>
                                          <p:spTgt spid="13">
                                            <p:bg/>
                                          </p:spTgt>
                                        </p:tgtEl>
                                      </p:cBhvr>
                                    </p:animEffect>
                                    <p:anim calcmode="lin" valueType="num">
                                      <p:cBhvr>
                                        <p:cTn id="53" dur="1000" fill="hold"/>
                                        <p:tgtEl>
                                          <p:spTgt spid="13">
                                            <p:bg/>
                                          </p:spTgt>
                                        </p:tgtEl>
                                        <p:attrNameLst>
                                          <p:attrName>ppt_x</p:attrName>
                                        </p:attrNameLst>
                                      </p:cBhvr>
                                      <p:tavLst>
                                        <p:tav tm="0">
                                          <p:val>
                                            <p:strVal val="#ppt_x"/>
                                          </p:val>
                                        </p:tav>
                                        <p:tav tm="100000">
                                          <p:val>
                                            <p:strVal val="#ppt_x"/>
                                          </p:val>
                                        </p:tav>
                                      </p:tavLst>
                                    </p:anim>
                                    <p:anim calcmode="lin" valueType="num">
                                      <p:cBhvr>
                                        <p:cTn id="54"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nodePh="1">
                                  <p:stCondLst>
                                    <p:cond delay="0"/>
                                  </p:stCondLst>
                                  <p:endCondLst>
                                    <p:cond evt="begin" delay="0">
                                      <p:tn val="57"/>
                                    </p:cond>
                                  </p:endCondLst>
                                  <p:childTnLst>
                                    <p:set>
                                      <p:cBhvr>
                                        <p:cTn id="58" dur="1" fill="hold">
                                          <p:stCondLst>
                                            <p:cond delay="0"/>
                                          </p:stCondLst>
                                        </p:cTn>
                                        <p:tgtEl>
                                          <p:spTgt spid="13">
                                            <p:txEl>
                                              <p:pRg st="0" end="0"/>
                                            </p:txEl>
                                          </p:spTgt>
                                        </p:tgtEl>
                                        <p:attrNameLst>
                                          <p:attrName>style.visibility</p:attrName>
                                        </p:attrNameLst>
                                      </p:cBhvr>
                                      <p:to>
                                        <p:strVal val="visible"/>
                                      </p:to>
                                    </p:set>
                                    <p:animEffect transition="in" filter="fade">
                                      <p:cBhvr>
                                        <p:cTn id="59" dur="1000"/>
                                        <p:tgtEl>
                                          <p:spTgt spid="13">
                                            <p:txEl>
                                              <p:pRg st="0" end="0"/>
                                            </p:txEl>
                                          </p:spTgt>
                                        </p:tgtEl>
                                      </p:cBhvr>
                                    </p:animEffect>
                                    <p:anim calcmode="lin" valueType="num">
                                      <p:cBhvr>
                                        <p:cTn id="6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4">
                                            <p:bg/>
                                          </p:spTgt>
                                        </p:tgtEl>
                                        <p:attrNameLst>
                                          <p:attrName>style.visibility</p:attrName>
                                        </p:attrNameLst>
                                      </p:cBhvr>
                                      <p:to>
                                        <p:strVal val="visible"/>
                                      </p:to>
                                    </p:set>
                                    <p:animEffect transition="in" filter="fade">
                                      <p:cBhvr>
                                        <p:cTn id="66" dur="1000"/>
                                        <p:tgtEl>
                                          <p:spTgt spid="14">
                                            <p:bg/>
                                          </p:spTgt>
                                        </p:tgtEl>
                                      </p:cBhvr>
                                    </p:animEffect>
                                    <p:anim calcmode="lin" valueType="num">
                                      <p:cBhvr>
                                        <p:cTn id="67" dur="1000" fill="hold"/>
                                        <p:tgtEl>
                                          <p:spTgt spid="14">
                                            <p:bg/>
                                          </p:spTgt>
                                        </p:tgtEl>
                                        <p:attrNameLst>
                                          <p:attrName>ppt_x</p:attrName>
                                        </p:attrNameLst>
                                      </p:cBhvr>
                                      <p:tavLst>
                                        <p:tav tm="0">
                                          <p:val>
                                            <p:strVal val="#ppt_x"/>
                                          </p:val>
                                        </p:tav>
                                        <p:tav tm="100000">
                                          <p:val>
                                            <p:strVal val="#ppt_x"/>
                                          </p:val>
                                        </p:tav>
                                      </p:tavLst>
                                    </p:anim>
                                    <p:anim calcmode="lin" valueType="num">
                                      <p:cBhvr>
                                        <p:cTn id="68" dur="1000" fill="hold"/>
                                        <p:tgtEl>
                                          <p:spTgt spid="14">
                                            <p:bg/>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nodePh="1">
                                  <p:stCondLst>
                                    <p:cond delay="0"/>
                                  </p:stCondLst>
                                  <p:endCondLst>
                                    <p:cond evt="begin" delay="0">
                                      <p:tn val="71"/>
                                    </p:cond>
                                  </p:endCondLst>
                                  <p:childTnLst>
                                    <p:set>
                                      <p:cBhvr>
                                        <p:cTn id="72" dur="1" fill="hold">
                                          <p:stCondLst>
                                            <p:cond delay="0"/>
                                          </p:stCondLst>
                                        </p:cTn>
                                        <p:tgtEl>
                                          <p:spTgt spid="14">
                                            <p:txEl>
                                              <p:pRg st="0" end="0"/>
                                            </p:txEl>
                                          </p:spTgt>
                                        </p:tgtEl>
                                        <p:attrNameLst>
                                          <p:attrName>style.visibility</p:attrName>
                                        </p:attrNameLst>
                                      </p:cBhvr>
                                      <p:to>
                                        <p:strVal val="visible"/>
                                      </p:to>
                                    </p:set>
                                    <p:animEffect transition="in" filter="fade">
                                      <p:cBhvr>
                                        <p:cTn id="73" dur="1000"/>
                                        <p:tgtEl>
                                          <p:spTgt spid="14">
                                            <p:txEl>
                                              <p:pRg st="0" end="0"/>
                                            </p:txEl>
                                          </p:spTgt>
                                        </p:tgtEl>
                                      </p:cBhvr>
                                    </p:animEffect>
                                    <p:anim calcmode="lin" valueType="num">
                                      <p:cBhvr>
                                        <p:cTn id="7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75"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5">
                                            <p:bg/>
                                          </p:spTgt>
                                        </p:tgtEl>
                                        <p:attrNameLst>
                                          <p:attrName>style.visibility</p:attrName>
                                        </p:attrNameLst>
                                      </p:cBhvr>
                                      <p:to>
                                        <p:strVal val="visible"/>
                                      </p:to>
                                    </p:set>
                                    <p:animEffect transition="in" filter="fade">
                                      <p:cBhvr>
                                        <p:cTn id="80" dur="1000"/>
                                        <p:tgtEl>
                                          <p:spTgt spid="15">
                                            <p:bg/>
                                          </p:spTgt>
                                        </p:tgtEl>
                                      </p:cBhvr>
                                    </p:animEffect>
                                    <p:anim calcmode="lin" valueType="num">
                                      <p:cBhvr>
                                        <p:cTn id="81" dur="1000" fill="hold"/>
                                        <p:tgtEl>
                                          <p:spTgt spid="15">
                                            <p:bg/>
                                          </p:spTgt>
                                        </p:tgtEl>
                                        <p:attrNameLst>
                                          <p:attrName>ppt_x</p:attrName>
                                        </p:attrNameLst>
                                      </p:cBhvr>
                                      <p:tavLst>
                                        <p:tav tm="0">
                                          <p:val>
                                            <p:strVal val="#ppt_x"/>
                                          </p:val>
                                        </p:tav>
                                        <p:tav tm="100000">
                                          <p:val>
                                            <p:strVal val="#ppt_x"/>
                                          </p:val>
                                        </p:tav>
                                      </p:tavLst>
                                    </p:anim>
                                    <p:anim calcmode="lin" valueType="num">
                                      <p:cBhvr>
                                        <p:cTn id="82" dur="1000" fill="hold"/>
                                        <p:tgtEl>
                                          <p:spTgt spid="15">
                                            <p:bg/>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nodePh="1">
                                  <p:stCondLst>
                                    <p:cond delay="0"/>
                                  </p:stCondLst>
                                  <p:endCondLst>
                                    <p:cond evt="begin" delay="0">
                                      <p:tn val="85"/>
                                    </p:cond>
                                  </p:endCondLst>
                                  <p:childTnLst>
                                    <p:set>
                                      <p:cBhvr>
                                        <p:cTn id="86" dur="1" fill="hold">
                                          <p:stCondLst>
                                            <p:cond delay="0"/>
                                          </p:stCondLst>
                                        </p:cTn>
                                        <p:tgtEl>
                                          <p:spTgt spid="15">
                                            <p:txEl>
                                              <p:pRg st="0" end="0"/>
                                            </p:txEl>
                                          </p:spTgt>
                                        </p:tgtEl>
                                        <p:attrNameLst>
                                          <p:attrName>style.visibility</p:attrName>
                                        </p:attrNameLst>
                                      </p:cBhvr>
                                      <p:to>
                                        <p:strVal val="visible"/>
                                      </p:to>
                                    </p:set>
                                    <p:animEffect transition="in" filter="fade">
                                      <p:cBhvr>
                                        <p:cTn id="87" dur="1000"/>
                                        <p:tgtEl>
                                          <p:spTgt spid="15">
                                            <p:txEl>
                                              <p:pRg st="0" end="0"/>
                                            </p:txEl>
                                          </p:spTgt>
                                        </p:tgtEl>
                                      </p:cBhvr>
                                    </p:animEffect>
                                    <p:anim calcmode="lin" valueType="num">
                                      <p:cBhvr>
                                        <p:cTn id="8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8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16">
                                            <p:bg/>
                                          </p:spTgt>
                                        </p:tgtEl>
                                        <p:attrNameLst>
                                          <p:attrName>style.visibility</p:attrName>
                                        </p:attrNameLst>
                                      </p:cBhvr>
                                      <p:to>
                                        <p:strVal val="visible"/>
                                      </p:to>
                                    </p:set>
                                    <p:animEffect transition="in" filter="fade">
                                      <p:cBhvr>
                                        <p:cTn id="94" dur="1000"/>
                                        <p:tgtEl>
                                          <p:spTgt spid="16">
                                            <p:bg/>
                                          </p:spTgt>
                                        </p:tgtEl>
                                      </p:cBhvr>
                                    </p:animEffect>
                                    <p:anim calcmode="lin" valueType="num">
                                      <p:cBhvr>
                                        <p:cTn id="95" dur="1000" fill="hold"/>
                                        <p:tgtEl>
                                          <p:spTgt spid="16">
                                            <p:bg/>
                                          </p:spTgt>
                                        </p:tgtEl>
                                        <p:attrNameLst>
                                          <p:attrName>ppt_x</p:attrName>
                                        </p:attrNameLst>
                                      </p:cBhvr>
                                      <p:tavLst>
                                        <p:tav tm="0">
                                          <p:val>
                                            <p:strVal val="#ppt_x"/>
                                          </p:val>
                                        </p:tav>
                                        <p:tav tm="100000">
                                          <p:val>
                                            <p:strVal val="#ppt_x"/>
                                          </p:val>
                                        </p:tav>
                                      </p:tavLst>
                                    </p:anim>
                                    <p:anim calcmode="lin" valueType="num">
                                      <p:cBhvr>
                                        <p:cTn id="96" dur="1000" fill="hold"/>
                                        <p:tgtEl>
                                          <p:spTgt spid="16">
                                            <p:bg/>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nodePh="1">
                                  <p:stCondLst>
                                    <p:cond delay="0"/>
                                  </p:stCondLst>
                                  <p:endCondLst>
                                    <p:cond evt="begin" delay="0">
                                      <p:tn val="99"/>
                                    </p:cond>
                                  </p:endCondLst>
                                  <p:childTnLst>
                                    <p:set>
                                      <p:cBhvr>
                                        <p:cTn id="100" dur="1" fill="hold">
                                          <p:stCondLst>
                                            <p:cond delay="0"/>
                                          </p:stCondLst>
                                        </p:cTn>
                                        <p:tgtEl>
                                          <p:spTgt spid="16">
                                            <p:txEl>
                                              <p:pRg st="0" end="0"/>
                                            </p:txEl>
                                          </p:spTgt>
                                        </p:tgtEl>
                                        <p:attrNameLst>
                                          <p:attrName>style.visibility</p:attrName>
                                        </p:attrNameLst>
                                      </p:cBhvr>
                                      <p:to>
                                        <p:strVal val="visible"/>
                                      </p:to>
                                    </p:set>
                                    <p:animEffect transition="in" filter="fade">
                                      <p:cBhvr>
                                        <p:cTn id="101" dur="1000"/>
                                        <p:tgtEl>
                                          <p:spTgt spid="16">
                                            <p:txEl>
                                              <p:pRg st="0" end="0"/>
                                            </p:txEl>
                                          </p:spTgt>
                                        </p:tgtEl>
                                      </p:cBhvr>
                                    </p:animEffect>
                                    <p:anim calcmode="lin" valueType="num">
                                      <p:cBhvr>
                                        <p:cTn id="10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03"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17">
                                            <p:bg/>
                                          </p:spTgt>
                                        </p:tgtEl>
                                        <p:attrNameLst>
                                          <p:attrName>style.visibility</p:attrName>
                                        </p:attrNameLst>
                                      </p:cBhvr>
                                      <p:to>
                                        <p:strVal val="visible"/>
                                      </p:to>
                                    </p:set>
                                    <p:animEffect transition="in" filter="fade">
                                      <p:cBhvr>
                                        <p:cTn id="108" dur="1000"/>
                                        <p:tgtEl>
                                          <p:spTgt spid="17">
                                            <p:bg/>
                                          </p:spTgt>
                                        </p:tgtEl>
                                      </p:cBhvr>
                                    </p:animEffect>
                                    <p:anim calcmode="lin" valueType="num">
                                      <p:cBhvr>
                                        <p:cTn id="109" dur="1000" fill="hold"/>
                                        <p:tgtEl>
                                          <p:spTgt spid="17">
                                            <p:bg/>
                                          </p:spTgt>
                                        </p:tgtEl>
                                        <p:attrNameLst>
                                          <p:attrName>ppt_x</p:attrName>
                                        </p:attrNameLst>
                                      </p:cBhvr>
                                      <p:tavLst>
                                        <p:tav tm="0">
                                          <p:val>
                                            <p:strVal val="#ppt_x"/>
                                          </p:val>
                                        </p:tav>
                                        <p:tav tm="100000">
                                          <p:val>
                                            <p:strVal val="#ppt_x"/>
                                          </p:val>
                                        </p:tav>
                                      </p:tavLst>
                                    </p:anim>
                                    <p:anim calcmode="lin" valueType="num">
                                      <p:cBhvr>
                                        <p:cTn id="110" dur="1000" fill="hold"/>
                                        <p:tgtEl>
                                          <p:spTgt spid="17">
                                            <p:bg/>
                                          </p:spTgt>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nodePh="1">
                                  <p:stCondLst>
                                    <p:cond delay="0"/>
                                  </p:stCondLst>
                                  <p:endCondLst>
                                    <p:cond evt="begin" delay="0">
                                      <p:tn val="113"/>
                                    </p:cond>
                                  </p:endCondLst>
                                  <p:childTnLst>
                                    <p:set>
                                      <p:cBhvr>
                                        <p:cTn id="114" dur="1" fill="hold">
                                          <p:stCondLst>
                                            <p:cond delay="0"/>
                                          </p:stCondLst>
                                        </p:cTn>
                                        <p:tgtEl>
                                          <p:spTgt spid="17">
                                            <p:txEl>
                                              <p:pRg st="0" end="0"/>
                                            </p:txEl>
                                          </p:spTgt>
                                        </p:tgtEl>
                                        <p:attrNameLst>
                                          <p:attrName>style.visibility</p:attrName>
                                        </p:attrNameLst>
                                      </p:cBhvr>
                                      <p:to>
                                        <p:strVal val="visible"/>
                                      </p:to>
                                    </p:set>
                                    <p:animEffect transition="in" filter="fade">
                                      <p:cBhvr>
                                        <p:cTn id="115" dur="1000"/>
                                        <p:tgtEl>
                                          <p:spTgt spid="17">
                                            <p:txEl>
                                              <p:pRg st="0" end="0"/>
                                            </p:txEl>
                                          </p:spTgt>
                                        </p:tgtEl>
                                      </p:cBhvr>
                                    </p:animEffect>
                                    <p:anim calcmode="lin" valueType="num">
                                      <p:cBhvr>
                                        <p:cTn id="116"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17"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tmplLst>
          <p:tmpl>
            <p:tnLst>
              <p:par>
                <p:cTn presetID="42"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P spid="11" grpId="0" build="p" animBg="1">
        <p:tmplLst>
          <p:tmpl>
            <p:tnLst>
              <p:par>
                <p:cTn presetID="42"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ppt_x</p:attrName>
                        </p:attrNameLst>
                      </p:cBhvr>
                      <p:tavLst>
                        <p:tav tm="0">
                          <p:val>
                            <p:strVal val="#ppt_x"/>
                          </p:val>
                        </p:tav>
                        <p:tav tm="100000">
                          <p:val>
                            <p:strVal val="#ppt_x"/>
                          </p:val>
                        </p:tav>
                      </p:tavLst>
                    </p:anim>
                    <p:anim calcmode="lin" valueType="num">
                      <p:cBhvr>
                        <p:cTn dur="1000" fill="hold"/>
                        <p:tgtEl>
                          <p:spTgt spid="11"/>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ppt_x</p:attrName>
                        </p:attrNameLst>
                      </p:cBhvr>
                      <p:tavLst>
                        <p:tav tm="0">
                          <p:val>
                            <p:strVal val="#ppt_x"/>
                          </p:val>
                        </p:tav>
                        <p:tav tm="100000">
                          <p:val>
                            <p:strVal val="#ppt_x"/>
                          </p:val>
                        </p:tav>
                      </p:tavLst>
                    </p:anim>
                    <p:anim calcmode="lin" valueType="num">
                      <p:cBhvr>
                        <p:cTn dur="1000" fill="hold"/>
                        <p:tgtEl>
                          <p:spTgt spid="11"/>
                        </p:tgtEl>
                        <p:attrNameLst>
                          <p:attrName>ppt_y</p:attrName>
                        </p:attrNameLst>
                      </p:cBhvr>
                      <p:tavLst>
                        <p:tav tm="0">
                          <p:val>
                            <p:strVal val="#ppt_y+.1"/>
                          </p:val>
                        </p:tav>
                        <p:tav tm="100000">
                          <p:val>
                            <p:strVal val="#ppt_y"/>
                          </p:val>
                        </p:tav>
                      </p:tavLst>
                    </p:anim>
                  </p:childTnLst>
                </p:cTn>
              </p:par>
            </p:tnLst>
          </p:tmpl>
        </p:tmplLst>
      </p:bldP>
      <p:bldP spid="12" grpId="0" build="p" animBg="1">
        <p:tmplLst>
          <p:tmpl>
            <p:tnLst>
              <p:par>
                <p:cTn presetID="42"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animBg="1">
        <p:tmplLst>
          <p:tmpl>
            <p:tnLst>
              <p:par>
                <p:cTn presetID="42"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animBg="1">
        <p:tmplLst>
          <p:tmpl>
            <p:tnLst>
              <p:par>
                <p:cTn presetID="42"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animBg="1">
        <p:tmplLst>
          <p:tmpl>
            <p:tnLst>
              <p:par>
                <p:cTn presetID="42"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Lst>
      </p:bldP>
      <p:bldP spid="16" grpId="0" build="p" animBg="1">
        <p:tmplLst>
          <p:tmpl>
            <p:tnLst>
              <p:par>
                <p:cTn presetID="42"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P spid="17" grpId="0" build="p" animBg="1">
        <p:tmplLst>
          <p:tmpl>
            <p:tnLst>
              <p:par>
                <p:cTn presetID="42"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click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P spid="18" grpId="0" animBg="1"/>
    </p:bldLst>
  </p:timing>
  <p:extLst mod="1">
    <p:ext uri="{DCECCB84-F9BA-43D5-87BE-67443E8EF086}">
      <p15:sldGuideLst xmlns:p15="http://schemas.microsoft.com/office/powerpoint/2012/main" xmlns="">
        <p15:guide id="1" pos="2880" userDrawn="1">
          <p15:clr>
            <a:srgbClr val="FBAE40"/>
          </p15:clr>
        </p15:guide>
        <p15:guide id="2" pos="5472" userDrawn="1">
          <p15:clr>
            <a:srgbClr val="FBAE40"/>
          </p15:clr>
        </p15:guide>
        <p15:guide id="4" orient="horz" pos="404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Line Title/Sub">
    <p:spTree>
      <p:nvGrpSpPr>
        <p:cNvPr id="1" name=""/>
        <p:cNvGrpSpPr/>
        <p:nvPr/>
      </p:nvGrpSpPr>
      <p:grpSpPr>
        <a:xfrm>
          <a:off x="0" y="0"/>
          <a:ext cx="0" cy="0"/>
          <a:chOff x="0" y="0"/>
          <a:chExt cx="0" cy="0"/>
        </a:xfrm>
      </p:grpSpPr>
      <p:sp>
        <p:nvSpPr>
          <p:cNvPr id="25" name="Picture Placeholder">
            <a:extLst>
              <a:ext uri="{FF2B5EF4-FFF2-40B4-BE49-F238E27FC236}">
                <a16:creationId xmlns:a16="http://schemas.microsoft.com/office/drawing/2014/main" xmlns="" id="{5C59D6DE-EB2B-43E1-AC56-9772FA613505}"/>
              </a:ext>
            </a:extLst>
          </p:cNvPr>
          <p:cNvSpPr>
            <a:spLocks noGrp="1"/>
          </p:cNvSpPr>
          <p:nvPr>
            <p:ph type="pic" idx="12" hasCustomPrompt="1"/>
          </p:nvPr>
        </p:nvSpPr>
        <p:spPr>
          <a:xfrm>
            <a:off x="0" y="9145"/>
            <a:ext cx="9144000" cy="6422652"/>
          </a:xfrm>
          <a:prstGeom prst="rect">
            <a:avLst/>
          </a:prstGeom>
          <a:solidFill>
            <a:schemeClr val="accent4">
              <a:lumMod val="20000"/>
              <a:lumOff val="80000"/>
            </a:schemeClr>
          </a:solidFill>
        </p:spPr>
        <p:txBody>
          <a:bodyPr anchor="ctr"/>
          <a:lstStyle>
            <a:lvl1pPr marL="0" indent="0" algn="ctr">
              <a:buNone/>
              <a:defRPr sz="1599"/>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r>
              <a:rPr lang="en-US" dirty="0"/>
              <a:t>Click icon to add</a:t>
            </a:r>
            <a:br>
              <a:rPr lang="en-US" dirty="0"/>
            </a:br>
            <a:r>
              <a:rPr lang="en-US" dirty="0"/>
              <a:t>Full bleed background photo</a:t>
            </a:r>
          </a:p>
        </p:txBody>
      </p:sp>
      <p:sp>
        <p:nvSpPr>
          <p:cNvPr id="22" name="Rectangle red">
            <a:extLst>
              <a:ext uri="{FF2B5EF4-FFF2-40B4-BE49-F238E27FC236}">
                <a16:creationId xmlns:a16="http://schemas.microsoft.com/office/drawing/2014/main" xmlns="" id="{4C3774C1-F2C1-44AC-8243-066BD4756A78}"/>
              </a:ext>
            </a:extLst>
          </p:cNvPr>
          <p:cNvSpPr/>
          <p:nvPr userDrawn="1"/>
        </p:nvSpPr>
        <p:spPr>
          <a:xfrm>
            <a:off x="0" y="4724400"/>
            <a:ext cx="6011863" cy="1364274"/>
          </a:xfrm>
          <a:prstGeom prst="rect">
            <a:avLst/>
          </a:prstGeom>
          <a:solidFill>
            <a:srgbClr val="D01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White Boox">
            <a:extLst>
              <a:ext uri="{FF2B5EF4-FFF2-40B4-BE49-F238E27FC236}">
                <a16:creationId xmlns:a16="http://schemas.microsoft.com/office/drawing/2014/main" xmlns="" id="{90CD415C-8A28-41A5-9512-C98096C25391}"/>
              </a:ext>
            </a:extLst>
          </p:cNvPr>
          <p:cNvSpPr/>
          <p:nvPr userDrawn="1"/>
        </p:nvSpPr>
        <p:spPr>
          <a:xfrm>
            <a:off x="6011865" y="4724400"/>
            <a:ext cx="3132137"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BLR Logo">
            <a:extLst>
              <a:ext uri="{FF2B5EF4-FFF2-40B4-BE49-F238E27FC236}">
                <a16:creationId xmlns:a16="http://schemas.microsoft.com/office/drawing/2014/main" xmlns="" id="{CC50D458-C611-40A8-8205-FFAB4DDF91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431" y="5038221"/>
            <a:ext cx="2819316" cy="594268"/>
          </a:xfrm>
          <a:prstGeom prst="rect">
            <a:avLst/>
          </a:prstGeom>
        </p:spPr>
      </p:pic>
      <p:sp>
        <p:nvSpPr>
          <p:cNvPr id="12" name="Text Placeholder">
            <a:extLst>
              <a:ext uri="{FF2B5EF4-FFF2-40B4-BE49-F238E27FC236}">
                <a16:creationId xmlns:a16="http://schemas.microsoft.com/office/drawing/2014/main" xmlns="" id="{35906FD9-ABE0-4EDF-8CB6-7CC1FCDE1281}"/>
              </a:ext>
            </a:extLst>
          </p:cNvPr>
          <p:cNvSpPr>
            <a:spLocks noGrp="1"/>
          </p:cNvSpPr>
          <p:nvPr>
            <p:ph type="body" sz="quarter" idx="17" hasCustomPrompt="1"/>
          </p:nvPr>
        </p:nvSpPr>
        <p:spPr>
          <a:xfrm>
            <a:off x="2" y="4724400"/>
            <a:ext cx="6011863" cy="1364274"/>
          </a:xfrm>
          <a:prstGeom prst="rect">
            <a:avLst/>
          </a:prstGeom>
          <a:solidFill>
            <a:srgbClr val="0086B3"/>
          </a:solidFill>
        </p:spPr>
        <p:txBody>
          <a:bodyPr lIns="274320" rIns="274320" anchor="ctr"/>
          <a:lstStyle>
            <a:lvl1pPr marL="0" indent="0" algn="ctr">
              <a:lnSpc>
                <a:spcPts val="3200"/>
              </a:lnSpc>
              <a:spcBef>
                <a:spcPts val="0"/>
              </a:spcBef>
              <a:buNone/>
              <a:defRPr sz="3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ts val="2600"/>
              </a:lnSpc>
              <a:spcBef>
                <a:spcPts val="0"/>
              </a:spcBef>
              <a:buNone/>
              <a:defRPr sz="2400" b="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Title for 3 lines or 2 and subhead</a:t>
            </a:r>
          </a:p>
          <a:p>
            <a:pPr lvl="1"/>
            <a:r>
              <a:rPr lang="en-US" dirty="0"/>
              <a:t>subhead</a:t>
            </a:r>
          </a:p>
        </p:txBody>
      </p:sp>
      <p:sp>
        <p:nvSpPr>
          <p:cNvPr id="10" name="Developer note">
            <a:extLst>
              <a:ext uri="{FF2B5EF4-FFF2-40B4-BE49-F238E27FC236}">
                <a16:creationId xmlns:a16="http://schemas.microsoft.com/office/drawing/2014/main" xmlns="" id="{D519270A-BE9A-494B-AE9E-85C8B962A826}"/>
              </a:ext>
            </a:extLst>
          </p:cNvPr>
          <p:cNvSpPr>
            <a:spLocks noGrp="1"/>
          </p:cNvSpPr>
          <p:nvPr>
            <p:ph type="body" sz="quarter" idx="22" hasCustomPrompt="1"/>
          </p:nvPr>
        </p:nvSpPr>
        <p:spPr>
          <a:xfrm>
            <a:off x="5629276" y="601105"/>
            <a:ext cx="3151470" cy="1021955"/>
          </a:xfrm>
          <a:prstGeom prst="rect">
            <a:avLst/>
          </a:prstGeom>
          <a:solidFill>
            <a:srgbClr val="FFFF00"/>
          </a:solidFill>
        </p:spPr>
        <p:txBody>
          <a:bodyPr anchor="ctr">
            <a:noAutofit/>
          </a:bodyPr>
          <a:lstStyle>
            <a:lvl1pPr marL="0" indent="0" algn="ctr">
              <a:lnSpc>
                <a:spcPts val="1332"/>
              </a:lnSpc>
              <a:spcBef>
                <a:spcPts val="0"/>
              </a:spcBef>
              <a:spcAft>
                <a:spcPts val="0"/>
              </a:spcAft>
              <a:buNone/>
              <a:defRPr sz="9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Note: because active Master Page items </a:t>
            </a:r>
            <a:br>
              <a:rPr lang="en-US" dirty="0"/>
            </a:br>
            <a:r>
              <a:rPr lang="en-US" dirty="0"/>
              <a:t>(i.e. text and photo boxes) automatically come to top layer, you will have to copy and paste the center bar white box and BLR logo from Master after importing photo or copy this page into new document.</a:t>
            </a:r>
          </a:p>
        </p:txBody>
      </p:sp>
    </p:spTree>
    <p:custDataLst>
      <p:tags r:id="rId1"/>
    </p:custDataLst>
    <p:extLst>
      <p:ext uri="{BB962C8B-B14F-4D97-AF65-F5344CB8AC3E}">
        <p14:creationId xmlns:p14="http://schemas.microsoft.com/office/powerpoint/2010/main" val="2684860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view">
    <p:spTree>
      <p:nvGrpSpPr>
        <p:cNvPr id="1" name=""/>
        <p:cNvGrpSpPr/>
        <p:nvPr/>
      </p:nvGrpSpPr>
      <p:grpSpPr>
        <a:xfrm>
          <a:off x="0" y="0"/>
          <a:ext cx="0" cy="0"/>
          <a:chOff x="0" y="0"/>
          <a:chExt cx="0" cy="0"/>
        </a:xfrm>
      </p:grpSpPr>
      <p:pic>
        <p:nvPicPr>
          <p:cNvPr id="9" name="Background pic">
            <a:extLst>
              <a:ext uri="{FF2B5EF4-FFF2-40B4-BE49-F238E27FC236}">
                <a16:creationId xmlns:a16="http://schemas.microsoft.com/office/drawing/2014/main" xmlns="" id="{687D5B6F-08A7-429B-AB00-65D54421E42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133" b="3760"/>
          <a:stretch/>
        </p:blipFill>
        <p:spPr>
          <a:xfrm>
            <a:off x="118417" y="804337"/>
            <a:ext cx="9138663" cy="6069174"/>
          </a:xfrm>
          <a:prstGeom prst="rect">
            <a:avLst/>
          </a:prstGeom>
        </p:spPr>
      </p:pic>
      <p:sp>
        <p:nvSpPr>
          <p:cNvPr id="3" name="Background">
            <a:extLst>
              <a:ext uri="{FF2B5EF4-FFF2-40B4-BE49-F238E27FC236}">
                <a16:creationId xmlns:a16="http://schemas.microsoft.com/office/drawing/2014/main" xmlns="" id="{39B6CC04-6A80-4CFE-8002-4BC1BDD472F2}"/>
              </a:ext>
            </a:extLst>
          </p:cNvPr>
          <p:cNvSpPr/>
          <p:nvPr userDrawn="1"/>
        </p:nvSpPr>
        <p:spPr>
          <a:xfrm>
            <a:off x="616" y="779532"/>
            <a:ext cx="4723784" cy="6078468"/>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6" name="Text Placeholder 4">
            <a:extLst>
              <a:ext uri="{FF2B5EF4-FFF2-40B4-BE49-F238E27FC236}">
                <a16:creationId xmlns:a16="http://schemas.microsoft.com/office/drawing/2014/main" xmlns="" id="{70A044C2-0176-412B-97C8-754E5995B7B4}"/>
              </a:ext>
            </a:extLst>
          </p:cNvPr>
          <p:cNvSpPr>
            <a:spLocks noGrp="1"/>
          </p:cNvSpPr>
          <p:nvPr>
            <p:ph type="body" sz="quarter" idx="10"/>
          </p:nvPr>
        </p:nvSpPr>
        <p:spPr>
          <a:xfrm>
            <a:off x="231498" y="1289050"/>
            <a:ext cx="4099564" cy="5267412"/>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158349">
              <a:lnSpc>
                <a:spcPts val="2000"/>
              </a:lnSpc>
              <a:spcBef>
                <a:spcPts val="200"/>
              </a:spcBef>
              <a:spcAft>
                <a:spcPts val="200"/>
              </a:spcAft>
              <a:buFont typeface="Open Sans" panose="020B0606030504020204" pitchFamily="34" charset="0"/>
              <a:buChar char="—"/>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 Second level</a:t>
            </a:r>
          </a:p>
        </p:txBody>
      </p:sp>
      <p:sp>
        <p:nvSpPr>
          <p:cNvPr id="7" name="Title">
            <a:extLst>
              <a:ext uri="{FF2B5EF4-FFF2-40B4-BE49-F238E27FC236}">
                <a16:creationId xmlns:a16="http://schemas.microsoft.com/office/drawing/2014/main" xmlns="" id="{F6B610D6-E845-47A2-9ADE-039DC0A30CC4}"/>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692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Review">
    <p:spTree>
      <p:nvGrpSpPr>
        <p:cNvPr id="1" name=""/>
        <p:cNvGrpSpPr/>
        <p:nvPr/>
      </p:nvGrpSpPr>
      <p:grpSpPr>
        <a:xfrm>
          <a:off x="0" y="0"/>
          <a:ext cx="0" cy="0"/>
          <a:chOff x="0" y="0"/>
          <a:chExt cx="0" cy="0"/>
        </a:xfrm>
      </p:grpSpPr>
      <p:pic>
        <p:nvPicPr>
          <p:cNvPr id="9" name="Background pic">
            <a:extLst>
              <a:ext uri="{FF2B5EF4-FFF2-40B4-BE49-F238E27FC236}">
                <a16:creationId xmlns:a16="http://schemas.microsoft.com/office/drawing/2014/main" xmlns="" id="{687D5B6F-08A7-429B-AB00-65D54421E42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133" b="3760"/>
          <a:stretch/>
        </p:blipFill>
        <p:spPr>
          <a:xfrm>
            <a:off x="0" y="804337"/>
            <a:ext cx="9152305" cy="6069174"/>
          </a:xfrm>
          <a:prstGeom prst="rect">
            <a:avLst/>
          </a:prstGeom>
        </p:spPr>
      </p:pic>
      <p:sp>
        <p:nvSpPr>
          <p:cNvPr id="3" name="Background">
            <a:extLst>
              <a:ext uri="{FF2B5EF4-FFF2-40B4-BE49-F238E27FC236}">
                <a16:creationId xmlns:a16="http://schemas.microsoft.com/office/drawing/2014/main" xmlns="" id="{39B6CC04-6A80-4CFE-8002-4BC1BDD472F2}"/>
              </a:ext>
            </a:extLst>
          </p:cNvPr>
          <p:cNvSpPr/>
          <p:nvPr userDrawn="1"/>
        </p:nvSpPr>
        <p:spPr>
          <a:xfrm>
            <a:off x="616" y="3641724"/>
            <a:ext cx="9151689" cy="825501"/>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6" name="Text Placeholder 4">
            <a:extLst>
              <a:ext uri="{FF2B5EF4-FFF2-40B4-BE49-F238E27FC236}">
                <a16:creationId xmlns:a16="http://schemas.microsoft.com/office/drawing/2014/main" xmlns="" id="{70A044C2-0176-412B-97C8-754E5995B7B4}"/>
              </a:ext>
            </a:extLst>
          </p:cNvPr>
          <p:cNvSpPr>
            <a:spLocks noGrp="1"/>
          </p:cNvSpPr>
          <p:nvPr>
            <p:ph type="body" sz="quarter" idx="10"/>
          </p:nvPr>
        </p:nvSpPr>
        <p:spPr>
          <a:xfrm>
            <a:off x="0" y="3648075"/>
            <a:ext cx="9257080" cy="819150"/>
          </a:xfrm>
          <a:prstGeom prst="rect">
            <a:avLst/>
          </a:prstGeom>
        </p:spPr>
        <p:txBody>
          <a:bodyPr anchor="ctr"/>
          <a:lstStyle>
            <a:lvl1pPr marL="115971" indent="0" algn="ctr">
              <a:lnSpc>
                <a:spcPts val="2500"/>
              </a:lnSpc>
              <a:spcBef>
                <a:spcPts val="1200"/>
              </a:spcBef>
              <a:spcAft>
                <a:spcPts val="0"/>
              </a:spcAft>
              <a:buFontTx/>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158349">
              <a:lnSpc>
                <a:spcPts val="2000"/>
              </a:lnSpc>
              <a:spcBef>
                <a:spcPts val="200"/>
              </a:spcBef>
              <a:spcAft>
                <a:spcPts val="200"/>
              </a:spcAft>
              <a:buFont typeface="Open Sans" panose="020B0606030504020204" pitchFamily="34" charset="0"/>
              <a:buChar char="—"/>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a:t>
            </a:r>
          </a:p>
        </p:txBody>
      </p:sp>
      <p:sp>
        <p:nvSpPr>
          <p:cNvPr id="7" name="Title">
            <a:extLst>
              <a:ext uri="{FF2B5EF4-FFF2-40B4-BE49-F238E27FC236}">
                <a16:creationId xmlns:a16="http://schemas.microsoft.com/office/drawing/2014/main" xmlns="" id="{F6B610D6-E845-47A2-9ADE-039DC0A30CC4}"/>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47589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75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build="p">
        <p:tmplLst>
          <p:tmpl lvl="1">
            <p:tnLst>
              <p:par>
                <p:cTn presetID="2" presetClass="entr" presetSubtype="8"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0-#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xmlns="" id="{39B6CC04-6A80-4CFE-8002-4BC1BDD472F2}"/>
              </a:ext>
            </a:extLst>
          </p:cNvPr>
          <p:cNvSpPr/>
          <p:nvPr userDrawn="1"/>
        </p:nvSpPr>
        <p:spPr>
          <a:xfrm>
            <a:off x="616" y="810324"/>
            <a:ext cx="4723784" cy="6057200"/>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pic>
        <p:nvPicPr>
          <p:cNvPr id="8" name="Picture">
            <a:extLst>
              <a:ext uri="{FF2B5EF4-FFF2-40B4-BE49-F238E27FC236}">
                <a16:creationId xmlns:a16="http://schemas.microsoft.com/office/drawing/2014/main" xmlns="" id="{2E466589-3D2A-4B9D-9278-7986811CAB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5754295" y="1970488"/>
            <a:ext cx="2453439" cy="3482755"/>
          </a:xfrm>
          <a:prstGeom prst="rect">
            <a:avLst/>
          </a:prstGeom>
          <a:noFill/>
          <a:ln w="9525">
            <a:noFill/>
            <a:miter lim="800000"/>
            <a:headEnd/>
            <a:tailEnd/>
          </a:ln>
        </p:spPr>
      </p:pic>
      <p:sp>
        <p:nvSpPr>
          <p:cNvPr id="6" name="Text Placeholder 4">
            <a:extLst>
              <a:ext uri="{FF2B5EF4-FFF2-40B4-BE49-F238E27FC236}">
                <a16:creationId xmlns:a16="http://schemas.microsoft.com/office/drawing/2014/main" xmlns="" id="{70A044C2-0176-412B-97C8-754E5995B7B4}"/>
              </a:ext>
            </a:extLst>
          </p:cNvPr>
          <p:cNvSpPr>
            <a:spLocks noGrp="1"/>
          </p:cNvSpPr>
          <p:nvPr>
            <p:ph type="body" sz="quarter" idx="10"/>
          </p:nvPr>
        </p:nvSpPr>
        <p:spPr>
          <a:xfrm>
            <a:off x="231498" y="1289050"/>
            <a:ext cx="4099564" cy="5267412"/>
          </a:xfrm>
          <a:prstGeom prst="rect">
            <a:avLst/>
          </a:prstGeom>
        </p:spPr>
        <p:txBody>
          <a:bodyPr/>
          <a:lstStyle>
            <a:lvl1pPr marL="274320" indent="-158349">
              <a:lnSpc>
                <a:spcPts val="2500"/>
              </a:lnSpc>
              <a:spcBef>
                <a:spcPts val="1200"/>
              </a:spcBef>
              <a:spcAft>
                <a:spcPts val="0"/>
              </a:spcAft>
              <a:buFont typeface="Arial" panose="020B0604020202020204" pitchFamily="34" charset="0"/>
              <a:buChar char="•"/>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158349">
              <a:lnSpc>
                <a:spcPts val="2000"/>
              </a:lnSpc>
              <a:spcBef>
                <a:spcPts val="200"/>
              </a:spcBef>
              <a:spcAft>
                <a:spcPts val="200"/>
              </a:spcAft>
              <a:buFont typeface="Open Sans" panose="020B0606030504020204" pitchFamily="34" charset="0"/>
              <a:buChar char="—"/>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 Second level</a:t>
            </a:r>
          </a:p>
        </p:txBody>
      </p:sp>
      <p:sp>
        <p:nvSpPr>
          <p:cNvPr id="7" name="Title">
            <a:extLst>
              <a:ext uri="{FF2B5EF4-FFF2-40B4-BE49-F238E27FC236}">
                <a16:creationId xmlns:a16="http://schemas.microsoft.com/office/drawing/2014/main" xmlns="" id="{F6B610D6-E845-47A2-9ADE-039DC0A30CC4}"/>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25147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800" fill="hold"/>
                                        <p:tgtEl>
                                          <p:spTgt spid="3"/>
                                        </p:tgtEl>
                                        <p:attrNameLst>
                                          <p:attrName>ppt_x</p:attrName>
                                        </p:attrNameLst>
                                      </p:cBhvr>
                                      <p:tavLst>
                                        <p:tav tm="0">
                                          <p:val>
                                            <p:strVal val="0-#ppt_w/2"/>
                                          </p:val>
                                        </p:tav>
                                        <p:tav tm="100000">
                                          <p:val>
                                            <p:strVal val="#ppt_x"/>
                                          </p:val>
                                        </p:tav>
                                      </p:tavLst>
                                    </p:anim>
                                    <p:anim calcmode="lin" valueType="num">
                                      <p:cBhvr additive="base">
                                        <p:cTn id="8" dur="8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7A8E8A-D88F-46C6-867F-A632B2A24090}"/>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112306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EAA6CFDF-ABB6-4DFF-ADC8-67D3F8B3586D}"/>
              </a:ext>
            </a:extLst>
          </p:cNvPr>
          <p:cNvSpPr>
            <a:spLocks noGrp="1"/>
          </p:cNvSpPr>
          <p:nvPr>
            <p:ph type="dt" sz="half" idx="10"/>
          </p:nvPr>
        </p:nvSpPr>
        <p:spPr/>
        <p:txBody>
          <a:bodyPr/>
          <a:lstStyle/>
          <a:p>
            <a:fld id="{74F3E367-77DD-4A62-A9D9-D1C73334A7BE}" type="datetimeFigureOut">
              <a:rPr lang="en-US" smtClean="0"/>
              <a:t>2/16/2019</a:t>
            </a:fld>
            <a:endParaRPr lang="en-US"/>
          </a:p>
        </p:txBody>
      </p:sp>
      <p:sp>
        <p:nvSpPr>
          <p:cNvPr id="4" name="Footer Placeholder 3">
            <a:extLst>
              <a:ext uri="{FF2B5EF4-FFF2-40B4-BE49-F238E27FC236}">
                <a16:creationId xmlns:a16="http://schemas.microsoft.com/office/drawing/2014/main" xmlns="" id="{CF7EC886-28C7-4C2F-863E-75EE5D6402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A6B20FC-1426-4688-8475-608513ABF41A}"/>
              </a:ext>
            </a:extLst>
          </p:cNvPr>
          <p:cNvSpPr>
            <a:spLocks noGrp="1"/>
          </p:cNvSpPr>
          <p:nvPr>
            <p:ph type="sldNum" sz="quarter" idx="12"/>
          </p:nvPr>
        </p:nvSpPr>
        <p:spPr/>
        <p:txBody>
          <a:bodyPr/>
          <a:lstStyle/>
          <a:p>
            <a:fld id="{EF0DF3FB-AB67-4BED-B40C-799EF7707BD0}" type="slidenum">
              <a:rPr lang="en-US" smtClean="0"/>
              <a:t>‹#›</a:t>
            </a:fld>
            <a:endParaRPr lang="en-US"/>
          </a:p>
        </p:txBody>
      </p:sp>
      <p:sp>
        <p:nvSpPr>
          <p:cNvPr id="6" name="Text Placeholder 15">
            <a:extLst>
              <a:ext uri="{FF2B5EF4-FFF2-40B4-BE49-F238E27FC236}">
                <a16:creationId xmlns:a16="http://schemas.microsoft.com/office/drawing/2014/main" xmlns="" id="{1991958E-35ED-4BC4-8946-22911F3C7B48}"/>
              </a:ext>
            </a:extLst>
          </p:cNvPr>
          <p:cNvSpPr>
            <a:spLocks noGrp="1"/>
          </p:cNvSpPr>
          <p:nvPr>
            <p:ph type="body" sz="quarter" idx="28" hasCustomPrompt="1"/>
          </p:nvPr>
        </p:nvSpPr>
        <p:spPr>
          <a:xfrm>
            <a:off x="231498" y="426715"/>
            <a:ext cx="8912502" cy="428625"/>
          </a:xfrm>
          <a:prstGeom prst="rect">
            <a:avLst/>
          </a:prstGeom>
        </p:spPr>
        <p:txBody>
          <a:bodyPr/>
          <a:lstStyle>
            <a:lvl1pPr marL="0" indent="0">
              <a:buFontTx/>
              <a:buNone/>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sz="2200" dirty="0"/>
              <a:t>Add Screen Title</a:t>
            </a:r>
            <a:endParaRPr lang="en-US" dirty="0"/>
          </a:p>
        </p:txBody>
      </p:sp>
      <p:pic>
        <p:nvPicPr>
          <p:cNvPr id="7" name="Picture 6">
            <a:extLst>
              <a:ext uri="{FF2B5EF4-FFF2-40B4-BE49-F238E27FC236}">
                <a16:creationId xmlns:a16="http://schemas.microsoft.com/office/drawing/2014/main" xmlns="" id="{5120E71E-E568-4C78-B3A5-5E07C616D8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96" y="1197885"/>
            <a:ext cx="8232408" cy="5319171"/>
          </a:xfrm>
          <a:prstGeom prst="rect">
            <a:avLst/>
          </a:prstGeom>
        </p:spPr>
      </p:pic>
    </p:spTree>
    <p:custDataLst>
      <p:tags r:id="rId1"/>
    </p:custDataLst>
    <p:extLst>
      <p:ext uri="{BB962C8B-B14F-4D97-AF65-F5344CB8AC3E}">
        <p14:creationId xmlns:p14="http://schemas.microsoft.com/office/powerpoint/2010/main" val="2329484835"/>
      </p:ext>
    </p:extLst>
  </p:cSld>
  <p:clrMapOvr>
    <a:masterClrMapping/>
  </p:clrMapOvr>
  <p:extLst mod="1">
    <p:ext uri="{DCECCB84-F9BA-43D5-87BE-67443E8EF086}">
      <p15:sldGuideLst xmlns:p15="http://schemas.microsoft.com/office/powerpoint/2012/main" xmlns="">
        <p15:guide id="1" orient="horz" pos="4104">
          <p15:clr>
            <a:srgbClr val="FBAE40"/>
          </p15:clr>
        </p15:guide>
        <p15:guide id="2" pos="2880">
          <p15:clr>
            <a:srgbClr val="FBAE40"/>
          </p15:clr>
        </p15:guide>
        <p15:guide id="3" orient="horz" pos="74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rousel Text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F8B57D3-CD87-4109-85B6-0BC5AA32F2CE}"/>
              </a:ext>
            </a:extLst>
          </p:cNvPr>
          <p:cNvSpPr/>
          <p:nvPr userDrawn="1"/>
        </p:nvSpPr>
        <p:spPr>
          <a:xfrm>
            <a:off x="401216" y="1819125"/>
            <a:ext cx="8332238" cy="430545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Text Tab Title">
            <a:extLst>
              <a:ext uri="{FF2B5EF4-FFF2-40B4-BE49-F238E27FC236}">
                <a16:creationId xmlns:a16="http://schemas.microsoft.com/office/drawing/2014/main" xmlns="" id="{F1FB957C-58CA-4E90-BE14-F7F8E377E991}"/>
              </a:ext>
            </a:extLst>
          </p:cNvPr>
          <p:cNvSpPr>
            <a:spLocks noGrp="1"/>
          </p:cNvSpPr>
          <p:nvPr>
            <p:ph type="body" sz="quarter" idx="11" hasCustomPrompt="1"/>
          </p:nvPr>
        </p:nvSpPr>
        <p:spPr>
          <a:xfrm>
            <a:off x="401215" y="1307535"/>
            <a:ext cx="8332239" cy="511590"/>
          </a:xfrm>
          <a:prstGeom prst="rect">
            <a:avLst/>
          </a:prstGeom>
          <a:solidFill>
            <a:srgbClr val="0086B3"/>
          </a:solidFill>
        </p:spPr>
        <p:txBody>
          <a:bodyPr tIns="0" bIns="0" anchor="ctr">
            <a:noAutofit/>
          </a:bodyPr>
          <a:lstStyle>
            <a:lvl1pPr marL="0" indent="0" algn="ctr">
              <a:lnSpc>
                <a:spcPct val="100000"/>
              </a:lnSpc>
              <a:spcBef>
                <a:spcPts val="0"/>
              </a:spcBef>
              <a:spcAft>
                <a:spcPts val="0"/>
              </a:spcAft>
              <a:buNone/>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Edit Tab Title Text</a:t>
            </a:r>
          </a:p>
        </p:txBody>
      </p:sp>
      <p:sp>
        <p:nvSpPr>
          <p:cNvPr id="11" name="Text Placeholder">
            <a:extLst>
              <a:ext uri="{FF2B5EF4-FFF2-40B4-BE49-F238E27FC236}">
                <a16:creationId xmlns:a16="http://schemas.microsoft.com/office/drawing/2014/main" xmlns="" id="{F1FB957C-58CA-4E90-BE14-F7F8E377E991}"/>
              </a:ext>
            </a:extLst>
          </p:cNvPr>
          <p:cNvSpPr>
            <a:spLocks noGrp="1"/>
          </p:cNvSpPr>
          <p:nvPr>
            <p:ph type="body" sz="quarter" idx="12" hasCustomPrompt="1"/>
          </p:nvPr>
        </p:nvSpPr>
        <p:spPr>
          <a:xfrm>
            <a:off x="970384" y="2071396"/>
            <a:ext cx="7156579" cy="3815054"/>
          </a:xfrm>
          <a:prstGeom prst="rect">
            <a:avLst/>
          </a:prstGeom>
          <a:noFill/>
        </p:spPr>
        <p:txBody>
          <a:bodyPr tIns="0" bIns="0" anchor="ctr">
            <a:noAutofit/>
          </a:bodyPr>
          <a:lstStyle>
            <a:lvl1pPr marL="0" marR="0" indent="0" algn="ctr" defTabSz="1218072" eaLnBrk="1" fontAlgn="auto" latinLnBrk="0" hangingPunct="1">
              <a:lnSpc>
                <a:spcPts val="2500"/>
              </a:lnSpc>
              <a:spcBef>
                <a:spcPts val="1200"/>
              </a:spcBef>
              <a:spcAft>
                <a:spcPts val="0"/>
              </a:spcAft>
              <a:buClrTx/>
              <a:buSzTx/>
              <a:buFontTx/>
              <a:buNone/>
              <a:tabLst/>
              <a:defRPr sz="22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6" name="Flowchart: Manual Operation L"/>
          <p:cNvSpPr/>
          <p:nvPr userDrawn="1"/>
        </p:nvSpPr>
        <p:spPr>
          <a:xfrm rot="16200000">
            <a:off x="-239548" y="3717374"/>
            <a:ext cx="1570667" cy="289136"/>
          </a:xfrm>
          <a:prstGeom prst="flowChartManualOperation">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white"/>
                </a:solidFill>
                <a:effectLst/>
                <a:uLnTx/>
                <a:uFillTx/>
                <a:latin typeface="Calibri"/>
                <a:ea typeface="+mn-ea"/>
                <a:cs typeface="+mn-cs"/>
              </a:rPr>
              <a:t>&lt;</a:t>
            </a:r>
          </a:p>
        </p:txBody>
      </p:sp>
      <p:sp>
        <p:nvSpPr>
          <p:cNvPr id="32" name="Flowchart: Manual Operation R">
            <a:extLst>
              <a:ext uri="{FF2B5EF4-FFF2-40B4-BE49-F238E27FC236}">
                <a16:creationId xmlns:a16="http://schemas.microsoft.com/office/drawing/2014/main" xmlns="" id="{B7CE5370-906E-4AA7-9580-B52C89731F8F}"/>
              </a:ext>
            </a:extLst>
          </p:cNvPr>
          <p:cNvSpPr/>
          <p:nvPr userDrawn="1"/>
        </p:nvSpPr>
        <p:spPr>
          <a:xfrm rot="5400000" flipH="1">
            <a:off x="7803552" y="3742749"/>
            <a:ext cx="1570667" cy="289136"/>
          </a:xfrm>
          <a:prstGeom prst="flowChartManualOperation">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prstClr val="white"/>
                </a:solidFill>
                <a:effectLst/>
                <a:uLnTx/>
                <a:uFillTx/>
                <a:latin typeface="Calibri"/>
                <a:ea typeface="+mn-ea"/>
                <a:cs typeface="+mn-cs"/>
              </a:rPr>
              <a:t>&lt;</a:t>
            </a:r>
          </a:p>
        </p:txBody>
      </p:sp>
      <p:sp>
        <p:nvSpPr>
          <p:cNvPr id="17" name="Developer note">
            <a:extLst>
              <a:ext uri="{FF2B5EF4-FFF2-40B4-BE49-F238E27FC236}">
                <a16:creationId xmlns:a16="http://schemas.microsoft.com/office/drawing/2014/main" xmlns="" id="{BC776D35-ED9C-4567-B80F-6C3BF78F8673}"/>
              </a:ext>
            </a:extLst>
          </p:cNvPr>
          <p:cNvSpPr>
            <a:spLocks noGrp="1"/>
          </p:cNvSpPr>
          <p:nvPr>
            <p:ph type="body" sz="quarter" idx="23" hasCustomPrompt="1"/>
          </p:nvPr>
        </p:nvSpPr>
        <p:spPr>
          <a:xfrm>
            <a:off x="2963002" y="5252484"/>
            <a:ext cx="3246780" cy="633966"/>
          </a:xfrm>
          <a:prstGeom prst="rect">
            <a:avLst/>
          </a:prstGeom>
          <a:solidFill>
            <a:schemeClr val="accent2">
              <a:lumMod val="20000"/>
              <a:lumOff val="80000"/>
            </a:schemeClr>
          </a:solidFill>
        </p:spPr>
        <p:txBody>
          <a:bodyPr anchor="ctr">
            <a:noAutofit/>
          </a:bodyPr>
          <a:lstStyle>
            <a:lvl1pPr marL="0" indent="0" algn="ctr">
              <a:lnSpc>
                <a:spcPct val="100000"/>
              </a:lnSpc>
              <a:spcAft>
                <a:spcPts val="599"/>
              </a:spcAft>
              <a:buNone/>
              <a:defRPr sz="12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dots:</a:t>
            </a:r>
            <a:br>
              <a:rPr lang="en-US" dirty="0"/>
            </a:br>
            <a:r>
              <a:rPr lang="en-US" dirty="0"/>
              <a:t>Blue/Green/Red-active screen</a:t>
            </a:r>
            <a:br>
              <a:rPr lang="en-US" dirty="0"/>
            </a:br>
            <a:r>
              <a:rPr lang="en-US" dirty="0"/>
              <a:t>Dark Gray-all other screens</a:t>
            </a:r>
          </a:p>
        </p:txBody>
      </p:sp>
      <p:sp>
        <p:nvSpPr>
          <p:cNvPr id="21" name="Title">
            <a:extLst>
              <a:ext uri="{FF2B5EF4-FFF2-40B4-BE49-F238E27FC236}">
                <a16:creationId xmlns:a16="http://schemas.microsoft.com/office/drawing/2014/main" xmlns="" id="{9C783B33-93A8-4C0E-8419-42C694C2AE1F}"/>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
        <p:nvSpPr>
          <p:cNvPr id="20" name="Oval 1">
            <a:extLst>
              <a:ext uri="{FF2B5EF4-FFF2-40B4-BE49-F238E27FC236}">
                <a16:creationId xmlns:a16="http://schemas.microsoft.com/office/drawing/2014/main" xmlns="" id="{3ACCB372-BC70-40A5-AA61-F0B975BB2D31}"/>
              </a:ext>
            </a:extLst>
          </p:cNvPr>
          <p:cNvSpPr/>
          <p:nvPr userDrawn="1"/>
        </p:nvSpPr>
        <p:spPr>
          <a:xfrm>
            <a:off x="3131912" y="6949840"/>
            <a:ext cx="97536" cy="97446"/>
          </a:xfrm>
          <a:prstGeom prst="ellipse">
            <a:avLst/>
          </a:prstGeom>
          <a:solidFill>
            <a:srgbClr val="D01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2" name="Oval 2">
            <a:extLst>
              <a:ext uri="{FF2B5EF4-FFF2-40B4-BE49-F238E27FC236}">
                <a16:creationId xmlns:a16="http://schemas.microsoft.com/office/drawing/2014/main" xmlns="" id="{1DED80DF-7231-431F-8E2E-AE36175D61B3}"/>
              </a:ext>
            </a:extLst>
          </p:cNvPr>
          <p:cNvSpPr/>
          <p:nvPr userDrawn="1"/>
        </p:nvSpPr>
        <p:spPr>
          <a:xfrm>
            <a:off x="3494260" y="69498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3" name="Oval 3">
            <a:extLst>
              <a:ext uri="{FF2B5EF4-FFF2-40B4-BE49-F238E27FC236}">
                <a16:creationId xmlns:a16="http://schemas.microsoft.com/office/drawing/2014/main" xmlns="" id="{942844D9-50FE-4831-A6F2-4555CF10CD09}"/>
              </a:ext>
            </a:extLst>
          </p:cNvPr>
          <p:cNvSpPr/>
          <p:nvPr userDrawn="1"/>
        </p:nvSpPr>
        <p:spPr>
          <a:xfrm>
            <a:off x="3856608" y="69498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4" name="Oval 4">
            <a:extLst>
              <a:ext uri="{FF2B5EF4-FFF2-40B4-BE49-F238E27FC236}">
                <a16:creationId xmlns:a16="http://schemas.microsoft.com/office/drawing/2014/main" xmlns="" id="{97A9C081-C4FD-4D61-A5CD-B7E06B4CC872}"/>
              </a:ext>
            </a:extLst>
          </p:cNvPr>
          <p:cNvSpPr/>
          <p:nvPr userDrawn="1"/>
        </p:nvSpPr>
        <p:spPr>
          <a:xfrm>
            <a:off x="4218956" y="69498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5" name="Oval 5">
            <a:extLst>
              <a:ext uri="{FF2B5EF4-FFF2-40B4-BE49-F238E27FC236}">
                <a16:creationId xmlns:a16="http://schemas.microsoft.com/office/drawing/2014/main" xmlns="" id="{6039FDDE-1D41-4F3A-9784-916BBB725CBF}"/>
              </a:ext>
            </a:extLst>
          </p:cNvPr>
          <p:cNvSpPr/>
          <p:nvPr userDrawn="1"/>
        </p:nvSpPr>
        <p:spPr>
          <a:xfrm>
            <a:off x="4581304" y="69498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6" name="Oval 6">
            <a:extLst>
              <a:ext uri="{FF2B5EF4-FFF2-40B4-BE49-F238E27FC236}">
                <a16:creationId xmlns:a16="http://schemas.microsoft.com/office/drawing/2014/main" xmlns="" id="{71D1D0AB-891E-469E-B0C2-1EAB745B5BFE}"/>
              </a:ext>
            </a:extLst>
          </p:cNvPr>
          <p:cNvSpPr/>
          <p:nvPr userDrawn="1"/>
        </p:nvSpPr>
        <p:spPr>
          <a:xfrm>
            <a:off x="4943654" y="69498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7" name="Oval 3">
            <a:extLst>
              <a:ext uri="{FF2B5EF4-FFF2-40B4-BE49-F238E27FC236}">
                <a16:creationId xmlns:a16="http://schemas.microsoft.com/office/drawing/2014/main" xmlns="" id="{FE2B784B-3B5A-4FC2-8AA0-B28F5668E39B}"/>
              </a:ext>
            </a:extLst>
          </p:cNvPr>
          <p:cNvSpPr/>
          <p:nvPr userDrawn="1"/>
        </p:nvSpPr>
        <p:spPr>
          <a:xfrm>
            <a:off x="5283336" y="69452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8" name="Oval 4">
            <a:extLst>
              <a:ext uri="{FF2B5EF4-FFF2-40B4-BE49-F238E27FC236}">
                <a16:creationId xmlns:a16="http://schemas.microsoft.com/office/drawing/2014/main" xmlns="" id="{F15E0AC0-7E81-4FBF-8D1C-665277ABBCFA}"/>
              </a:ext>
            </a:extLst>
          </p:cNvPr>
          <p:cNvSpPr/>
          <p:nvPr userDrawn="1"/>
        </p:nvSpPr>
        <p:spPr>
          <a:xfrm>
            <a:off x="5645684" y="69452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9" name="Oval 5">
            <a:extLst>
              <a:ext uri="{FF2B5EF4-FFF2-40B4-BE49-F238E27FC236}">
                <a16:creationId xmlns:a16="http://schemas.microsoft.com/office/drawing/2014/main" xmlns="" id="{1B5F369C-64F6-405E-94A5-8F5BE423646B}"/>
              </a:ext>
            </a:extLst>
          </p:cNvPr>
          <p:cNvSpPr/>
          <p:nvPr userDrawn="1"/>
        </p:nvSpPr>
        <p:spPr>
          <a:xfrm>
            <a:off x="6008032" y="69452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30" name="Oval 6">
            <a:extLst>
              <a:ext uri="{FF2B5EF4-FFF2-40B4-BE49-F238E27FC236}">
                <a16:creationId xmlns:a16="http://schemas.microsoft.com/office/drawing/2014/main" xmlns="" id="{96C9D6FC-955D-4692-A666-17F8239A4027}"/>
              </a:ext>
            </a:extLst>
          </p:cNvPr>
          <p:cNvSpPr/>
          <p:nvPr userDrawn="1"/>
        </p:nvSpPr>
        <p:spPr>
          <a:xfrm>
            <a:off x="6370382" y="69452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Tree>
    <p:custDataLst>
      <p:tags r:id="rId1"/>
    </p:custDataLst>
    <p:extLst>
      <p:ext uri="{BB962C8B-B14F-4D97-AF65-F5344CB8AC3E}">
        <p14:creationId xmlns:p14="http://schemas.microsoft.com/office/powerpoint/2010/main" val="1216165827"/>
      </p:ext>
    </p:extLst>
  </p:cSld>
  <p:clrMapOvr>
    <a:masterClrMapping/>
  </p:clrMapOvr>
  <p:extLst mod="1">
    <p:ext uri="{DCECCB84-F9BA-43D5-87BE-67443E8EF086}">
      <p15:sldGuideLst xmlns:p15="http://schemas.microsoft.com/office/powerpoint/2012/main" xmlns="">
        <p15:guide id="1" orient="horz" pos="3376" userDrawn="1">
          <p15:clr>
            <a:srgbClr val="FBAE40"/>
          </p15:clr>
        </p15:guide>
        <p15:guide id="2" pos="2880" userDrawn="1">
          <p15:clr>
            <a:srgbClr val="FBAE40"/>
          </p15:clr>
        </p15:guide>
        <p15:guide id="3" pos="672" userDrawn="1">
          <p15:clr>
            <a:srgbClr val="FBAE40"/>
          </p15:clr>
        </p15:guide>
        <p15:guide id="4" pos="5088" userDrawn="1">
          <p15:clr>
            <a:srgbClr val="FBAE40"/>
          </p15:clr>
        </p15:guide>
        <p15:guide id="5" orient="horz" pos="818"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arousel Text Only-no do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F8B57D3-CD87-4109-85B6-0BC5AA32F2CE}"/>
              </a:ext>
            </a:extLst>
          </p:cNvPr>
          <p:cNvSpPr/>
          <p:nvPr userDrawn="1"/>
        </p:nvSpPr>
        <p:spPr>
          <a:xfrm>
            <a:off x="401216" y="1819125"/>
            <a:ext cx="8332238" cy="430545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Text Tab Title">
            <a:extLst>
              <a:ext uri="{FF2B5EF4-FFF2-40B4-BE49-F238E27FC236}">
                <a16:creationId xmlns:a16="http://schemas.microsoft.com/office/drawing/2014/main" xmlns="" id="{F1FB957C-58CA-4E90-BE14-F7F8E377E991}"/>
              </a:ext>
            </a:extLst>
          </p:cNvPr>
          <p:cNvSpPr>
            <a:spLocks noGrp="1"/>
          </p:cNvSpPr>
          <p:nvPr>
            <p:ph type="body" sz="quarter" idx="11" hasCustomPrompt="1"/>
          </p:nvPr>
        </p:nvSpPr>
        <p:spPr>
          <a:xfrm>
            <a:off x="401215" y="1307535"/>
            <a:ext cx="8332239" cy="511590"/>
          </a:xfrm>
          <a:prstGeom prst="rect">
            <a:avLst/>
          </a:prstGeom>
          <a:solidFill>
            <a:srgbClr val="0086B3"/>
          </a:solidFill>
        </p:spPr>
        <p:txBody>
          <a:bodyPr tIns="0" bIns="0" anchor="ctr">
            <a:noAutofit/>
          </a:bodyPr>
          <a:lstStyle>
            <a:lvl1pPr marL="0" indent="0" algn="ctr">
              <a:lnSpc>
                <a:spcPct val="100000"/>
              </a:lnSpc>
              <a:spcBef>
                <a:spcPts val="0"/>
              </a:spcBef>
              <a:spcAft>
                <a:spcPts val="0"/>
              </a:spcAft>
              <a:buNone/>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Edit Tab Title Text</a:t>
            </a:r>
          </a:p>
        </p:txBody>
      </p:sp>
      <p:sp>
        <p:nvSpPr>
          <p:cNvPr id="11" name="Text Placeholder">
            <a:extLst>
              <a:ext uri="{FF2B5EF4-FFF2-40B4-BE49-F238E27FC236}">
                <a16:creationId xmlns:a16="http://schemas.microsoft.com/office/drawing/2014/main" xmlns="" id="{F1FB957C-58CA-4E90-BE14-F7F8E377E991}"/>
              </a:ext>
            </a:extLst>
          </p:cNvPr>
          <p:cNvSpPr>
            <a:spLocks noGrp="1"/>
          </p:cNvSpPr>
          <p:nvPr>
            <p:ph type="body" sz="quarter" idx="12" hasCustomPrompt="1"/>
          </p:nvPr>
        </p:nvSpPr>
        <p:spPr>
          <a:xfrm>
            <a:off x="970384" y="2071396"/>
            <a:ext cx="7156579" cy="3815054"/>
          </a:xfrm>
          <a:prstGeom prst="rect">
            <a:avLst/>
          </a:prstGeom>
          <a:noFill/>
        </p:spPr>
        <p:txBody>
          <a:bodyPr tIns="0" bIns="0" anchor="ctr">
            <a:noAutofit/>
          </a:bodyPr>
          <a:lstStyle>
            <a:lvl1pPr marL="0" marR="0" indent="0" algn="ctr" defTabSz="1218072" eaLnBrk="1" fontAlgn="auto" latinLnBrk="0" hangingPunct="1">
              <a:lnSpc>
                <a:spcPts val="2500"/>
              </a:lnSpc>
              <a:spcBef>
                <a:spcPts val="1200"/>
              </a:spcBef>
              <a:spcAft>
                <a:spcPts val="0"/>
              </a:spcAft>
              <a:buClrTx/>
              <a:buSzTx/>
              <a:buFontTx/>
              <a:buNone/>
              <a:tabLst/>
              <a:defRPr sz="22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6" name="Flowchart: Manual Operation L"/>
          <p:cNvSpPr/>
          <p:nvPr userDrawn="1"/>
        </p:nvSpPr>
        <p:spPr>
          <a:xfrm rot="16200000">
            <a:off x="-239548" y="3717374"/>
            <a:ext cx="1570667" cy="289136"/>
          </a:xfrm>
          <a:prstGeom prst="flowChartManualOperation">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white"/>
                </a:solidFill>
                <a:effectLst/>
                <a:uLnTx/>
                <a:uFillTx/>
                <a:latin typeface="Calibri"/>
                <a:ea typeface="+mn-ea"/>
                <a:cs typeface="+mn-cs"/>
              </a:rPr>
              <a:t>&lt;</a:t>
            </a:r>
          </a:p>
        </p:txBody>
      </p:sp>
      <p:sp>
        <p:nvSpPr>
          <p:cNvPr id="32" name="Flowchart: Manual Operation R">
            <a:extLst>
              <a:ext uri="{FF2B5EF4-FFF2-40B4-BE49-F238E27FC236}">
                <a16:creationId xmlns:a16="http://schemas.microsoft.com/office/drawing/2014/main" xmlns="" id="{B7CE5370-906E-4AA7-9580-B52C89731F8F}"/>
              </a:ext>
            </a:extLst>
          </p:cNvPr>
          <p:cNvSpPr/>
          <p:nvPr userDrawn="1"/>
        </p:nvSpPr>
        <p:spPr>
          <a:xfrm rot="5400000" flipH="1">
            <a:off x="7803552" y="3742749"/>
            <a:ext cx="1570667" cy="289136"/>
          </a:xfrm>
          <a:prstGeom prst="flowChartManualOperation">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prstClr val="white"/>
                </a:solidFill>
                <a:effectLst/>
                <a:uLnTx/>
                <a:uFillTx/>
                <a:latin typeface="Calibri"/>
                <a:ea typeface="+mn-ea"/>
                <a:cs typeface="+mn-cs"/>
              </a:rPr>
              <a:t>&lt;</a:t>
            </a:r>
          </a:p>
        </p:txBody>
      </p:sp>
      <p:sp>
        <p:nvSpPr>
          <p:cNvPr id="17" name="Developer note">
            <a:extLst>
              <a:ext uri="{FF2B5EF4-FFF2-40B4-BE49-F238E27FC236}">
                <a16:creationId xmlns:a16="http://schemas.microsoft.com/office/drawing/2014/main" xmlns="" id="{BC776D35-ED9C-4567-B80F-6C3BF78F8673}"/>
              </a:ext>
            </a:extLst>
          </p:cNvPr>
          <p:cNvSpPr>
            <a:spLocks noGrp="1"/>
          </p:cNvSpPr>
          <p:nvPr>
            <p:ph type="body" sz="quarter" idx="23" hasCustomPrompt="1"/>
          </p:nvPr>
        </p:nvSpPr>
        <p:spPr>
          <a:xfrm>
            <a:off x="2963002" y="5252484"/>
            <a:ext cx="3246780" cy="633966"/>
          </a:xfrm>
          <a:prstGeom prst="rect">
            <a:avLst/>
          </a:prstGeom>
          <a:solidFill>
            <a:schemeClr val="accent2">
              <a:lumMod val="20000"/>
              <a:lumOff val="80000"/>
            </a:schemeClr>
          </a:solidFill>
        </p:spPr>
        <p:txBody>
          <a:bodyPr anchor="ctr">
            <a:noAutofit/>
          </a:bodyPr>
          <a:lstStyle>
            <a:lvl1pPr marL="0" indent="0" algn="ctr">
              <a:lnSpc>
                <a:spcPct val="100000"/>
              </a:lnSpc>
              <a:spcAft>
                <a:spcPts val="599"/>
              </a:spcAft>
              <a:buNone/>
              <a:defRPr sz="12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dots:</a:t>
            </a:r>
            <a:br>
              <a:rPr lang="en-US" dirty="0"/>
            </a:br>
            <a:r>
              <a:rPr lang="en-US" dirty="0"/>
              <a:t>Blue/Green/Red-active screen</a:t>
            </a:r>
            <a:br>
              <a:rPr lang="en-US" dirty="0"/>
            </a:br>
            <a:r>
              <a:rPr lang="en-US" dirty="0"/>
              <a:t>Dark Gray-all other screens</a:t>
            </a:r>
          </a:p>
        </p:txBody>
      </p:sp>
      <p:sp>
        <p:nvSpPr>
          <p:cNvPr id="21" name="Title">
            <a:extLst>
              <a:ext uri="{FF2B5EF4-FFF2-40B4-BE49-F238E27FC236}">
                <a16:creationId xmlns:a16="http://schemas.microsoft.com/office/drawing/2014/main" xmlns="" id="{9C783B33-93A8-4C0E-8419-42C694C2AE1F}"/>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
        <p:nvSpPr>
          <p:cNvPr id="31" name="Flowchart: Manual Operation R">
            <a:extLst>
              <a:ext uri="{FF2B5EF4-FFF2-40B4-BE49-F238E27FC236}">
                <a16:creationId xmlns:a16="http://schemas.microsoft.com/office/drawing/2014/main" xmlns="" id="{E2A2ACD1-F467-4092-A2D4-F81D41361AF2}"/>
              </a:ext>
            </a:extLst>
          </p:cNvPr>
          <p:cNvSpPr/>
          <p:nvPr userDrawn="1"/>
        </p:nvSpPr>
        <p:spPr>
          <a:xfrm rot="16200000" flipH="1">
            <a:off x="-217519" y="3717373"/>
            <a:ext cx="1570667" cy="289136"/>
          </a:xfrm>
          <a:prstGeom prst="flowChartManualOperation">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prstClr val="white"/>
                </a:solidFill>
                <a:effectLst/>
                <a:uLnTx/>
                <a:uFillTx/>
                <a:latin typeface="Calibri"/>
                <a:ea typeface="+mn-ea"/>
                <a:cs typeface="+mn-cs"/>
              </a:rPr>
              <a:t>&lt;</a:t>
            </a:r>
          </a:p>
        </p:txBody>
      </p:sp>
    </p:spTree>
    <p:custDataLst>
      <p:tags r:id="rId1"/>
    </p:custDataLst>
    <p:extLst>
      <p:ext uri="{BB962C8B-B14F-4D97-AF65-F5344CB8AC3E}">
        <p14:creationId xmlns:p14="http://schemas.microsoft.com/office/powerpoint/2010/main" val="1757683097"/>
      </p:ext>
    </p:extLst>
  </p:cSld>
  <p:clrMapOvr>
    <a:masterClrMapping/>
  </p:clrMapOvr>
  <p:extLst mod="1">
    <p:ext uri="{DCECCB84-F9BA-43D5-87BE-67443E8EF086}">
      <p15:sldGuideLst xmlns:p15="http://schemas.microsoft.com/office/powerpoint/2012/main" xmlns="">
        <p15:guide id="1" orient="horz" pos="3376">
          <p15:clr>
            <a:srgbClr val="FBAE40"/>
          </p15:clr>
        </p15:guide>
        <p15:guide id="2" pos="2880">
          <p15:clr>
            <a:srgbClr val="FBAE40"/>
          </p15:clr>
        </p15:guide>
        <p15:guide id="3" pos="672">
          <p15:clr>
            <a:srgbClr val="FBAE40"/>
          </p15:clr>
        </p15:guide>
        <p15:guide id="4" pos="5088">
          <p15:clr>
            <a:srgbClr val="FBAE40"/>
          </p15:clr>
        </p15:guide>
        <p15:guide id="5" orient="horz" pos="81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arousel Text Only-no dots right arr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F8B57D3-CD87-4109-85B6-0BC5AA32F2CE}"/>
              </a:ext>
            </a:extLst>
          </p:cNvPr>
          <p:cNvSpPr/>
          <p:nvPr userDrawn="1"/>
        </p:nvSpPr>
        <p:spPr>
          <a:xfrm>
            <a:off x="401216" y="1819125"/>
            <a:ext cx="8332238" cy="430545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Text Tab Title">
            <a:extLst>
              <a:ext uri="{FF2B5EF4-FFF2-40B4-BE49-F238E27FC236}">
                <a16:creationId xmlns:a16="http://schemas.microsoft.com/office/drawing/2014/main" xmlns="" id="{F1FB957C-58CA-4E90-BE14-F7F8E377E991}"/>
              </a:ext>
            </a:extLst>
          </p:cNvPr>
          <p:cNvSpPr>
            <a:spLocks noGrp="1"/>
          </p:cNvSpPr>
          <p:nvPr>
            <p:ph type="body" sz="quarter" idx="11" hasCustomPrompt="1"/>
          </p:nvPr>
        </p:nvSpPr>
        <p:spPr>
          <a:xfrm>
            <a:off x="401215" y="1307535"/>
            <a:ext cx="8332239" cy="511590"/>
          </a:xfrm>
          <a:prstGeom prst="rect">
            <a:avLst/>
          </a:prstGeom>
          <a:solidFill>
            <a:srgbClr val="0086B3"/>
          </a:solidFill>
        </p:spPr>
        <p:txBody>
          <a:bodyPr tIns="0" bIns="0" anchor="ctr">
            <a:noAutofit/>
          </a:bodyPr>
          <a:lstStyle>
            <a:lvl1pPr marL="0" indent="0" algn="ctr">
              <a:lnSpc>
                <a:spcPct val="100000"/>
              </a:lnSpc>
              <a:spcBef>
                <a:spcPts val="0"/>
              </a:spcBef>
              <a:spcAft>
                <a:spcPts val="0"/>
              </a:spcAft>
              <a:buNone/>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Edit Tab Title Text</a:t>
            </a:r>
          </a:p>
        </p:txBody>
      </p:sp>
      <p:sp>
        <p:nvSpPr>
          <p:cNvPr id="11" name="Text Placeholder">
            <a:extLst>
              <a:ext uri="{FF2B5EF4-FFF2-40B4-BE49-F238E27FC236}">
                <a16:creationId xmlns:a16="http://schemas.microsoft.com/office/drawing/2014/main" xmlns="" id="{F1FB957C-58CA-4E90-BE14-F7F8E377E991}"/>
              </a:ext>
            </a:extLst>
          </p:cNvPr>
          <p:cNvSpPr>
            <a:spLocks noGrp="1"/>
          </p:cNvSpPr>
          <p:nvPr>
            <p:ph type="body" sz="quarter" idx="12" hasCustomPrompt="1"/>
          </p:nvPr>
        </p:nvSpPr>
        <p:spPr>
          <a:xfrm>
            <a:off x="970384" y="2071396"/>
            <a:ext cx="7156579" cy="3815054"/>
          </a:xfrm>
          <a:prstGeom prst="rect">
            <a:avLst/>
          </a:prstGeom>
          <a:noFill/>
        </p:spPr>
        <p:txBody>
          <a:bodyPr tIns="0" bIns="0" anchor="ctr">
            <a:noAutofit/>
          </a:bodyPr>
          <a:lstStyle>
            <a:lvl1pPr marL="0" marR="0" indent="0" algn="ctr" defTabSz="1218072" eaLnBrk="1" fontAlgn="auto" latinLnBrk="0" hangingPunct="1">
              <a:lnSpc>
                <a:spcPts val="2500"/>
              </a:lnSpc>
              <a:spcBef>
                <a:spcPts val="1200"/>
              </a:spcBef>
              <a:spcAft>
                <a:spcPts val="0"/>
              </a:spcAft>
              <a:buClrTx/>
              <a:buSzTx/>
              <a:buFontTx/>
              <a:buNone/>
              <a:tabLst/>
              <a:defRPr sz="22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32" name="Flowchart: Manual Operation R">
            <a:extLst>
              <a:ext uri="{FF2B5EF4-FFF2-40B4-BE49-F238E27FC236}">
                <a16:creationId xmlns:a16="http://schemas.microsoft.com/office/drawing/2014/main" xmlns="" id="{B7CE5370-906E-4AA7-9580-B52C89731F8F}"/>
              </a:ext>
            </a:extLst>
          </p:cNvPr>
          <p:cNvSpPr/>
          <p:nvPr userDrawn="1"/>
        </p:nvSpPr>
        <p:spPr>
          <a:xfrm rot="5400000" flipH="1">
            <a:off x="7803552" y="3742749"/>
            <a:ext cx="1570667" cy="289136"/>
          </a:xfrm>
          <a:prstGeom prst="flowChartManualOperation">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prstClr val="white"/>
                </a:solidFill>
                <a:effectLst/>
                <a:uLnTx/>
                <a:uFillTx/>
                <a:latin typeface="Calibri"/>
                <a:ea typeface="+mn-ea"/>
                <a:cs typeface="+mn-cs"/>
              </a:rPr>
              <a:t>&lt;</a:t>
            </a:r>
          </a:p>
        </p:txBody>
      </p:sp>
      <p:sp>
        <p:nvSpPr>
          <p:cNvPr id="17" name="Developer note">
            <a:extLst>
              <a:ext uri="{FF2B5EF4-FFF2-40B4-BE49-F238E27FC236}">
                <a16:creationId xmlns:a16="http://schemas.microsoft.com/office/drawing/2014/main" xmlns="" id="{BC776D35-ED9C-4567-B80F-6C3BF78F8673}"/>
              </a:ext>
            </a:extLst>
          </p:cNvPr>
          <p:cNvSpPr>
            <a:spLocks noGrp="1"/>
          </p:cNvSpPr>
          <p:nvPr>
            <p:ph type="body" sz="quarter" idx="23" hasCustomPrompt="1"/>
          </p:nvPr>
        </p:nvSpPr>
        <p:spPr>
          <a:xfrm>
            <a:off x="2963002" y="5252484"/>
            <a:ext cx="3246780" cy="633966"/>
          </a:xfrm>
          <a:prstGeom prst="rect">
            <a:avLst/>
          </a:prstGeom>
          <a:solidFill>
            <a:schemeClr val="accent2">
              <a:lumMod val="20000"/>
              <a:lumOff val="80000"/>
            </a:schemeClr>
          </a:solidFill>
        </p:spPr>
        <p:txBody>
          <a:bodyPr anchor="ctr">
            <a:noAutofit/>
          </a:bodyPr>
          <a:lstStyle>
            <a:lvl1pPr marL="0" indent="0" algn="ctr">
              <a:lnSpc>
                <a:spcPct val="100000"/>
              </a:lnSpc>
              <a:spcAft>
                <a:spcPts val="599"/>
              </a:spcAft>
              <a:buNone/>
              <a:defRPr sz="12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dots:</a:t>
            </a:r>
            <a:br>
              <a:rPr lang="en-US" dirty="0"/>
            </a:br>
            <a:r>
              <a:rPr lang="en-US" dirty="0"/>
              <a:t>Blue/Green/Red-active screen</a:t>
            </a:r>
            <a:br>
              <a:rPr lang="en-US" dirty="0"/>
            </a:br>
            <a:r>
              <a:rPr lang="en-US" dirty="0"/>
              <a:t>Dark Gray-all other screens</a:t>
            </a:r>
          </a:p>
        </p:txBody>
      </p:sp>
      <p:sp>
        <p:nvSpPr>
          <p:cNvPr id="21" name="Title">
            <a:extLst>
              <a:ext uri="{FF2B5EF4-FFF2-40B4-BE49-F238E27FC236}">
                <a16:creationId xmlns:a16="http://schemas.microsoft.com/office/drawing/2014/main" xmlns="" id="{9C783B33-93A8-4C0E-8419-42C694C2AE1F}"/>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
        <p:nvSpPr>
          <p:cNvPr id="12" name="Flowchart: Manual Operation L">
            <a:extLst>
              <a:ext uri="{FF2B5EF4-FFF2-40B4-BE49-F238E27FC236}">
                <a16:creationId xmlns:a16="http://schemas.microsoft.com/office/drawing/2014/main" xmlns="" id="{43AE94E0-F162-48D3-9739-5BB6E25788BB}"/>
              </a:ext>
            </a:extLst>
          </p:cNvPr>
          <p:cNvSpPr/>
          <p:nvPr userDrawn="1"/>
        </p:nvSpPr>
        <p:spPr>
          <a:xfrm rot="16200000">
            <a:off x="-239549" y="3717372"/>
            <a:ext cx="1570667" cy="289136"/>
          </a:xfrm>
          <a:prstGeom prst="flowChartManualOperation">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prstClr val="white"/>
                </a:solidFill>
                <a:effectLst/>
                <a:uLnTx/>
                <a:uFillTx/>
                <a:latin typeface="Calibri"/>
                <a:ea typeface="+mn-ea"/>
                <a:cs typeface="+mn-cs"/>
              </a:rPr>
              <a:t>&lt;</a:t>
            </a:r>
          </a:p>
        </p:txBody>
      </p:sp>
    </p:spTree>
    <p:custDataLst>
      <p:tags r:id="rId1"/>
    </p:custDataLst>
    <p:extLst>
      <p:ext uri="{BB962C8B-B14F-4D97-AF65-F5344CB8AC3E}">
        <p14:creationId xmlns:p14="http://schemas.microsoft.com/office/powerpoint/2010/main" val="4264757575"/>
      </p:ext>
    </p:extLst>
  </p:cSld>
  <p:clrMapOvr>
    <a:masterClrMapping/>
  </p:clrMapOvr>
  <p:extLst mod="1">
    <p:ext uri="{DCECCB84-F9BA-43D5-87BE-67443E8EF086}">
      <p15:sldGuideLst xmlns:p15="http://schemas.microsoft.com/office/powerpoint/2012/main" xmlns="">
        <p15:guide id="1" orient="horz" pos="3376">
          <p15:clr>
            <a:srgbClr val="FBAE40"/>
          </p15:clr>
        </p15:guide>
        <p15:guide id="2" pos="2880">
          <p15:clr>
            <a:srgbClr val="FBAE40"/>
          </p15:clr>
        </p15:guide>
        <p15:guide id="3" pos="672">
          <p15:clr>
            <a:srgbClr val="FBAE40"/>
          </p15:clr>
        </p15:guide>
        <p15:guide id="4" pos="5088">
          <p15:clr>
            <a:srgbClr val="FBAE40"/>
          </p15:clr>
        </p15:guide>
        <p15:guide id="5" orient="horz" pos="81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arousel Text Only-no dots left arr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F8B57D3-CD87-4109-85B6-0BC5AA32F2CE}"/>
              </a:ext>
            </a:extLst>
          </p:cNvPr>
          <p:cNvSpPr/>
          <p:nvPr userDrawn="1"/>
        </p:nvSpPr>
        <p:spPr>
          <a:xfrm>
            <a:off x="401216" y="1819125"/>
            <a:ext cx="8332238" cy="430545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Text Tab Title">
            <a:extLst>
              <a:ext uri="{FF2B5EF4-FFF2-40B4-BE49-F238E27FC236}">
                <a16:creationId xmlns:a16="http://schemas.microsoft.com/office/drawing/2014/main" xmlns="" id="{F1FB957C-58CA-4E90-BE14-F7F8E377E991}"/>
              </a:ext>
            </a:extLst>
          </p:cNvPr>
          <p:cNvSpPr>
            <a:spLocks noGrp="1"/>
          </p:cNvSpPr>
          <p:nvPr>
            <p:ph type="body" sz="quarter" idx="11" hasCustomPrompt="1"/>
          </p:nvPr>
        </p:nvSpPr>
        <p:spPr>
          <a:xfrm>
            <a:off x="401215" y="1307535"/>
            <a:ext cx="8332239" cy="511590"/>
          </a:xfrm>
          <a:prstGeom prst="rect">
            <a:avLst/>
          </a:prstGeom>
          <a:solidFill>
            <a:srgbClr val="0086B3"/>
          </a:solidFill>
        </p:spPr>
        <p:txBody>
          <a:bodyPr tIns="0" bIns="0" anchor="ctr">
            <a:noAutofit/>
          </a:bodyPr>
          <a:lstStyle>
            <a:lvl1pPr marL="0" indent="0" algn="ctr">
              <a:lnSpc>
                <a:spcPct val="100000"/>
              </a:lnSpc>
              <a:spcBef>
                <a:spcPts val="0"/>
              </a:spcBef>
              <a:spcAft>
                <a:spcPts val="0"/>
              </a:spcAft>
              <a:buNone/>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Edit Tab Title Text</a:t>
            </a:r>
          </a:p>
        </p:txBody>
      </p:sp>
      <p:sp>
        <p:nvSpPr>
          <p:cNvPr id="11" name="Text Placeholder">
            <a:extLst>
              <a:ext uri="{FF2B5EF4-FFF2-40B4-BE49-F238E27FC236}">
                <a16:creationId xmlns:a16="http://schemas.microsoft.com/office/drawing/2014/main" xmlns="" id="{F1FB957C-58CA-4E90-BE14-F7F8E377E991}"/>
              </a:ext>
            </a:extLst>
          </p:cNvPr>
          <p:cNvSpPr>
            <a:spLocks noGrp="1"/>
          </p:cNvSpPr>
          <p:nvPr>
            <p:ph type="body" sz="quarter" idx="12" hasCustomPrompt="1"/>
          </p:nvPr>
        </p:nvSpPr>
        <p:spPr>
          <a:xfrm>
            <a:off x="970384" y="2071396"/>
            <a:ext cx="7156579" cy="3815054"/>
          </a:xfrm>
          <a:prstGeom prst="rect">
            <a:avLst/>
          </a:prstGeom>
          <a:noFill/>
        </p:spPr>
        <p:txBody>
          <a:bodyPr tIns="0" bIns="0" anchor="ctr">
            <a:noAutofit/>
          </a:bodyPr>
          <a:lstStyle>
            <a:lvl1pPr marL="0" marR="0" indent="0" algn="ctr" defTabSz="1218072" eaLnBrk="1" fontAlgn="auto" latinLnBrk="0" hangingPunct="1">
              <a:lnSpc>
                <a:spcPts val="2500"/>
              </a:lnSpc>
              <a:spcBef>
                <a:spcPts val="1200"/>
              </a:spcBef>
              <a:spcAft>
                <a:spcPts val="0"/>
              </a:spcAft>
              <a:buClrTx/>
              <a:buSzTx/>
              <a:buFontTx/>
              <a:buNone/>
              <a:tabLst/>
              <a:defRPr sz="22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32" name="Flowchart: Manual Operation R">
            <a:extLst>
              <a:ext uri="{FF2B5EF4-FFF2-40B4-BE49-F238E27FC236}">
                <a16:creationId xmlns:a16="http://schemas.microsoft.com/office/drawing/2014/main" xmlns="" id="{B7CE5370-906E-4AA7-9580-B52C89731F8F}"/>
              </a:ext>
            </a:extLst>
          </p:cNvPr>
          <p:cNvSpPr/>
          <p:nvPr userDrawn="1"/>
        </p:nvSpPr>
        <p:spPr>
          <a:xfrm rot="5400000" flipH="1">
            <a:off x="7803552" y="3742749"/>
            <a:ext cx="1570667" cy="289136"/>
          </a:xfrm>
          <a:prstGeom prst="flowChartManualOperation">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prstClr val="white"/>
                </a:solidFill>
                <a:effectLst/>
                <a:uLnTx/>
                <a:uFillTx/>
                <a:latin typeface="Calibri"/>
                <a:ea typeface="+mn-ea"/>
                <a:cs typeface="+mn-cs"/>
              </a:rPr>
              <a:t>&lt;</a:t>
            </a:r>
          </a:p>
        </p:txBody>
      </p:sp>
      <p:sp>
        <p:nvSpPr>
          <p:cNvPr id="17" name="Developer note">
            <a:extLst>
              <a:ext uri="{FF2B5EF4-FFF2-40B4-BE49-F238E27FC236}">
                <a16:creationId xmlns:a16="http://schemas.microsoft.com/office/drawing/2014/main" xmlns="" id="{BC776D35-ED9C-4567-B80F-6C3BF78F8673}"/>
              </a:ext>
            </a:extLst>
          </p:cNvPr>
          <p:cNvSpPr>
            <a:spLocks noGrp="1"/>
          </p:cNvSpPr>
          <p:nvPr>
            <p:ph type="body" sz="quarter" idx="23" hasCustomPrompt="1"/>
          </p:nvPr>
        </p:nvSpPr>
        <p:spPr>
          <a:xfrm>
            <a:off x="2963002" y="5252484"/>
            <a:ext cx="3246780" cy="633966"/>
          </a:xfrm>
          <a:prstGeom prst="rect">
            <a:avLst/>
          </a:prstGeom>
          <a:solidFill>
            <a:schemeClr val="accent2">
              <a:lumMod val="20000"/>
              <a:lumOff val="80000"/>
            </a:schemeClr>
          </a:solidFill>
        </p:spPr>
        <p:txBody>
          <a:bodyPr anchor="ctr">
            <a:noAutofit/>
          </a:bodyPr>
          <a:lstStyle>
            <a:lvl1pPr marL="0" indent="0" algn="ctr">
              <a:lnSpc>
                <a:spcPct val="100000"/>
              </a:lnSpc>
              <a:spcAft>
                <a:spcPts val="599"/>
              </a:spcAft>
              <a:buNone/>
              <a:defRPr sz="12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dots:</a:t>
            </a:r>
            <a:br>
              <a:rPr lang="en-US" dirty="0"/>
            </a:br>
            <a:r>
              <a:rPr lang="en-US" dirty="0"/>
              <a:t>Blue/Green/Red-active screen</a:t>
            </a:r>
            <a:br>
              <a:rPr lang="en-US" dirty="0"/>
            </a:br>
            <a:r>
              <a:rPr lang="en-US" dirty="0"/>
              <a:t>Dark Gray-all other screens</a:t>
            </a:r>
          </a:p>
        </p:txBody>
      </p:sp>
      <p:sp>
        <p:nvSpPr>
          <p:cNvPr id="21" name="Title">
            <a:extLst>
              <a:ext uri="{FF2B5EF4-FFF2-40B4-BE49-F238E27FC236}">
                <a16:creationId xmlns:a16="http://schemas.microsoft.com/office/drawing/2014/main" xmlns="" id="{9C783B33-93A8-4C0E-8419-42C694C2AE1F}"/>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
        <p:nvSpPr>
          <p:cNvPr id="12" name="Flowchart: Manual Operation L">
            <a:extLst>
              <a:ext uri="{FF2B5EF4-FFF2-40B4-BE49-F238E27FC236}">
                <a16:creationId xmlns:a16="http://schemas.microsoft.com/office/drawing/2014/main" xmlns="" id="{43AE94E0-F162-48D3-9739-5BB6E25788BB}"/>
              </a:ext>
            </a:extLst>
          </p:cNvPr>
          <p:cNvSpPr/>
          <p:nvPr userDrawn="1"/>
        </p:nvSpPr>
        <p:spPr>
          <a:xfrm rot="16200000">
            <a:off x="-239549" y="3717372"/>
            <a:ext cx="1570667" cy="289136"/>
          </a:xfrm>
          <a:prstGeom prst="flowChartManualOperation">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white"/>
                </a:solidFill>
                <a:effectLst/>
                <a:uLnTx/>
                <a:uFillTx/>
                <a:latin typeface="Calibri"/>
                <a:ea typeface="+mn-ea"/>
                <a:cs typeface="+mn-cs"/>
              </a:rPr>
              <a:t>&lt;</a:t>
            </a:r>
          </a:p>
        </p:txBody>
      </p:sp>
      <p:sp>
        <p:nvSpPr>
          <p:cNvPr id="9" name="Flowchart: Manual Operation R">
            <a:extLst>
              <a:ext uri="{FF2B5EF4-FFF2-40B4-BE49-F238E27FC236}">
                <a16:creationId xmlns:a16="http://schemas.microsoft.com/office/drawing/2014/main" xmlns="" id="{F6081242-F3C5-4D3D-B93E-7191194FBE2F}"/>
              </a:ext>
            </a:extLst>
          </p:cNvPr>
          <p:cNvSpPr/>
          <p:nvPr userDrawn="1"/>
        </p:nvSpPr>
        <p:spPr>
          <a:xfrm rot="16200000" flipH="1">
            <a:off x="-227793" y="3717373"/>
            <a:ext cx="1570667" cy="289136"/>
          </a:xfrm>
          <a:prstGeom prst="flowChartManualOperation">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prstClr val="white"/>
                </a:solidFill>
                <a:effectLst/>
                <a:uLnTx/>
                <a:uFillTx/>
                <a:latin typeface="Calibri"/>
                <a:ea typeface="+mn-ea"/>
                <a:cs typeface="+mn-cs"/>
              </a:rPr>
              <a:t>&lt;</a:t>
            </a:r>
          </a:p>
        </p:txBody>
      </p:sp>
      <p:sp>
        <p:nvSpPr>
          <p:cNvPr id="13" name="Flowchart: Manual Operation L">
            <a:extLst>
              <a:ext uri="{FF2B5EF4-FFF2-40B4-BE49-F238E27FC236}">
                <a16:creationId xmlns:a16="http://schemas.microsoft.com/office/drawing/2014/main" xmlns="" id="{43AC8A03-11C8-49EA-8404-A200BAC2A8B8}"/>
              </a:ext>
            </a:extLst>
          </p:cNvPr>
          <p:cNvSpPr/>
          <p:nvPr userDrawn="1"/>
        </p:nvSpPr>
        <p:spPr>
          <a:xfrm rot="5400000">
            <a:off x="7806037" y="3740262"/>
            <a:ext cx="1570667" cy="294111"/>
          </a:xfrm>
          <a:prstGeom prst="flowChartManualOperation">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prstClr val="white"/>
                </a:solidFill>
                <a:effectLst/>
                <a:uLnTx/>
                <a:uFillTx/>
                <a:latin typeface="Calibri"/>
                <a:ea typeface="+mn-ea"/>
                <a:cs typeface="+mn-cs"/>
              </a:rPr>
              <a:t>&lt;</a:t>
            </a:r>
          </a:p>
        </p:txBody>
      </p:sp>
    </p:spTree>
    <p:custDataLst>
      <p:tags r:id="rId1"/>
    </p:custDataLst>
    <p:extLst>
      <p:ext uri="{BB962C8B-B14F-4D97-AF65-F5344CB8AC3E}">
        <p14:creationId xmlns:p14="http://schemas.microsoft.com/office/powerpoint/2010/main" val="1912341106"/>
      </p:ext>
    </p:extLst>
  </p:cSld>
  <p:clrMapOvr>
    <a:masterClrMapping/>
  </p:clrMapOvr>
  <p:extLst mod="1">
    <p:ext uri="{DCECCB84-F9BA-43D5-87BE-67443E8EF086}">
      <p15:sldGuideLst xmlns:p15="http://schemas.microsoft.com/office/powerpoint/2012/main" xmlns="">
        <p15:guide id="1" orient="horz" pos="3376">
          <p15:clr>
            <a:srgbClr val="FBAE40"/>
          </p15:clr>
        </p15:guide>
        <p15:guide id="2" pos="2880">
          <p15:clr>
            <a:srgbClr val="FBAE40"/>
          </p15:clr>
        </p15:guide>
        <p15:guide id="3" pos="672">
          <p15:clr>
            <a:srgbClr val="FBAE40"/>
          </p15:clr>
        </p15:guide>
        <p15:guide id="4" pos="5088">
          <p15:clr>
            <a:srgbClr val="FBAE40"/>
          </p15:clr>
        </p15:guide>
        <p15:guide id="5" orient="horz" pos="81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arousel Text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F8B57D3-CD87-4109-85B6-0BC5AA32F2CE}"/>
              </a:ext>
            </a:extLst>
          </p:cNvPr>
          <p:cNvSpPr/>
          <p:nvPr userDrawn="1"/>
        </p:nvSpPr>
        <p:spPr>
          <a:xfrm>
            <a:off x="401216" y="1819125"/>
            <a:ext cx="8332237" cy="430545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Text Tab Title">
            <a:extLst>
              <a:ext uri="{FF2B5EF4-FFF2-40B4-BE49-F238E27FC236}">
                <a16:creationId xmlns:a16="http://schemas.microsoft.com/office/drawing/2014/main" xmlns="" id="{F1FB957C-58CA-4E90-BE14-F7F8E377E991}"/>
              </a:ext>
            </a:extLst>
          </p:cNvPr>
          <p:cNvSpPr>
            <a:spLocks noGrp="1"/>
          </p:cNvSpPr>
          <p:nvPr>
            <p:ph type="body" sz="quarter" idx="11" hasCustomPrompt="1"/>
          </p:nvPr>
        </p:nvSpPr>
        <p:spPr>
          <a:xfrm>
            <a:off x="401216" y="1297113"/>
            <a:ext cx="8338096" cy="511590"/>
          </a:xfrm>
          <a:prstGeom prst="rect">
            <a:avLst/>
          </a:prstGeom>
          <a:solidFill>
            <a:srgbClr val="0086B3"/>
          </a:solidFill>
        </p:spPr>
        <p:txBody>
          <a:bodyPr tIns="0" bIns="0" anchor="ctr">
            <a:noAutofit/>
          </a:bodyPr>
          <a:lstStyle>
            <a:lvl1pPr marL="0" indent="0" algn="ctr">
              <a:lnSpc>
                <a:spcPct val="100000"/>
              </a:lnSpc>
              <a:spcBef>
                <a:spcPts val="0"/>
              </a:spcBef>
              <a:spcAft>
                <a:spcPts val="0"/>
              </a:spcAft>
              <a:buNone/>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Edit Tab Title Text</a:t>
            </a:r>
          </a:p>
        </p:txBody>
      </p:sp>
      <p:sp>
        <p:nvSpPr>
          <p:cNvPr id="11" name="Text Placeholder">
            <a:extLst>
              <a:ext uri="{FF2B5EF4-FFF2-40B4-BE49-F238E27FC236}">
                <a16:creationId xmlns:a16="http://schemas.microsoft.com/office/drawing/2014/main" xmlns="" id="{F1FB957C-58CA-4E90-BE14-F7F8E377E991}"/>
              </a:ext>
            </a:extLst>
          </p:cNvPr>
          <p:cNvSpPr>
            <a:spLocks noGrp="1"/>
          </p:cNvSpPr>
          <p:nvPr>
            <p:ph type="body" sz="quarter" idx="12" hasCustomPrompt="1"/>
          </p:nvPr>
        </p:nvSpPr>
        <p:spPr>
          <a:xfrm>
            <a:off x="914400" y="1819126"/>
            <a:ext cx="4010025" cy="4067324"/>
          </a:xfrm>
          <a:prstGeom prst="rect">
            <a:avLst/>
          </a:prstGeom>
          <a:noFill/>
        </p:spPr>
        <p:txBody>
          <a:bodyPr tIns="0" bIns="0" anchor="ctr">
            <a:noAutofit/>
          </a:bodyPr>
          <a:lstStyle>
            <a:lvl1pPr marL="0" marR="0" indent="0" algn="ctr" defTabSz="1218072" eaLnBrk="1" fontAlgn="auto" latinLnBrk="0" hangingPunct="1">
              <a:lnSpc>
                <a:spcPts val="2300"/>
              </a:lnSpc>
              <a:spcBef>
                <a:spcPts val="1200"/>
              </a:spcBef>
              <a:spcAft>
                <a:spcPts val="0"/>
              </a:spcAft>
              <a:buClrTx/>
              <a:buSzTx/>
              <a:buFontTx/>
              <a:buNone/>
              <a:tabLst/>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6" name="Flowchart: Manual Operation L"/>
          <p:cNvSpPr/>
          <p:nvPr userDrawn="1"/>
        </p:nvSpPr>
        <p:spPr>
          <a:xfrm rot="16200000">
            <a:off x="-239549" y="3717372"/>
            <a:ext cx="1570667" cy="289136"/>
          </a:xfrm>
          <a:prstGeom prst="flowChartManualOperation">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white"/>
                </a:solidFill>
                <a:effectLst/>
                <a:uLnTx/>
                <a:uFillTx/>
                <a:latin typeface="Calibri"/>
                <a:ea typeface="+mn-ea"/>
                <a:cs typeface="+mn-cs"/>
              </a:rPr>
              <a:t>&lt;</a:t>
            </a:r>
          </a:p>
        </p:txBody>
      </p:sp>
      <p:sp>
        <p:nvSpPr>
          <p:cNvPr id="36" name="Flowchart: Manual Operation R">
            <a:extLst>
              <a:ext uri="{FF2B5EF4-FFF2-40B4-BE49-F238E27FC236}">
                <a16:creationId xmlns:a16="http://schemas.microsoft.com/office/drawing/2014/main" xmlns="" id="{FCA1D4F1-8C49-4FFE-B450-4BB8415A8806}"/>
              </a:ext>
            </a:extLst>
          </p:cNvPr>
          <p:cNvSpPr/>
          <p:nvPr userDrawn="1"/>
        </p:nvSpPr>
        <p:spPr>
          <a:xfrm rot="5400000" flipH="1">
            <a:off x="7803552" y="3742749"/>
            <a:ext cx="1570667" cy="289136"/>
          </a:xfrm>
          <a:prstGeom prst="flowChartManualOperation">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prstClr val="white"/>
                </a:solidFill>
                <a:effectLst/>
                <a:uLnTx/>
                <a:uFillTx/>
                <a:latin typeface="Calibri"/>
                <a:ea typeface="+mn-ea"/>
                <a:cs typeface="+mn-cs"/>
              </a:rPr>
              <a:t>&lt;</a:t>
            </a:r>
          </a:p>
        </p:txBody>
      </p:sp>
      <p:sp>
        <p:nvSpPr>
          <p:cNvPr id="4" name="Oval 1">
            <a:extLst>
              <a:ext uri="{FF2B5EF4-FFF2-40B4-BE49-F238E27FC236}">
                <a16:creationId xmlns:a16="http://schemas.microsoft.com/office/drawing/2014/main" xmlns="" id="{8580FDFB-318A-45C7-9D59-BE2AC44F3F50}"/>
              </a:ext>
            </a:extLst>
          </p:cNvPr>
          <p:cNvSpPr/>
          <p:nvPr userDrawn="1"/>
        </p:nvSpPr>
        <p:spPr>
          <a:xfrm>
            <a:off x="3131912" y="6949840"/>
            <a:ext cx="97536" cy="97446"/>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Oval 2">
            <a:extLst>
              <a:ext uri="{FF2B5EF4-FFF2-40B4-BE49-F238E27FC236}">
                <a16:creationId xmlns:a16="http://schemas.microsoft.com/office/drawing/2014/main" xmlns="" id="{9CD9AAED-D667-44D7-84FC-06B1E17B34A8}"/>
              </a:ext>
            </a:extLst>
          </p:cNvPr>
          <p:cNvSpPr/>
          <p:nvPr userDrawn="1"/>
        </p:nvSpPr>
        <p:spPr>
          <a:xfrm>
            <a:off x="3494260" y="69498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3" name="Oval 3">
            <a:extLst>
              <a:ext uri="{FF2B5EF4-FFF2-40B4-BE49-F238E27FC236}">
                <a16:creationId xmlns:a16="http://schemas.microsoft.com/office/drawing/2014/main" xmlns="" id="{1A5D76DD-85FD-42B5-9694-281B0325C849}"/>
              </a:ext>
            </a:extLst>
          </p:cNvPr>
          <p:cNvSpPr/>
          <p:nvPr userDrawn="1"/>
        </p:nvSpPr>
        <p:spPr>
          <a:xfrm>
            <a:off x="3856608" y="69498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4" name="Oval 4">
            <a:extLst>
              <a:ext uri="{FF2B5EF4-FFF2-40B4-BE49-F238E27FC236}">
                <a16:creationId xmlns:a16="http://schemas.microsoft.com/office/drawing/2014/main" xmlns="" id="{B6C7B97A-4065-49AC-B4D7-7B56D576CCC1}"/>
              </a:ext>
            </a:extLst>
          </p:cNvPr>
          <p:cNvSpPr/>
          <p:nvPr userDrawn="1"/>
        </p:nvSpPr>
        <p:spPr>
          <a:xfrm>
            <a:off x="4218956" y="69498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Oval 5">
            <a:extLst>
              <a:ext uri="{FF2B5EF4-FFF2-40B4-BE49-F238E27FC236}">
                <a16:creationId xmlns:a16="http://schemas.microsoft.com/office/drawing/2014/main" xmlns="" id="{5D4A8162-E7D1-4380-B444-4A15EF95DC22}"/>
              </a:ext>
            </a:extLst>
          </p:cNvPr>
          <p:cNvSpPr/>
          <p:nvPr userDrawn="1"/>
        </p:nvSpPr>
        <p:spPr>
          <a:xfrm>
            <a:off x="4581304" y="69498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9" name="Oval 6">
            <a:extLst>
              <a:ext uri="{FF2B5EF4-FFF2-40B4-BE49-F238E27FC236}">
                <a16:creationId xmlns:a16="http://schemas.microsoft.com/office/drawing/2014/main" xmlns="" id="{29175363-2E2A-4F7A-9462-B83186ADCBE2}"/>
              </a:ext>
            </a:extLst>
          </p:cNvPr>
          <p:cNvSpPr/>
          <p:nvPr userDrawn="1"/>
        </p:nvSpPr>
        <p:spPr>
          <a:xfrm>
            <a:off x="4943654" y="69498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0" name="Picture Placeholder">
            <a:extLst>
              <a:ext uri="{FF2B5EF4-FFF2-40B4-BE49-F238E27FC236}">
                <a16:creationId xmlns:a16="http://schemas.microsoft.com/office/drawing/2014/main" xmlns="" id="{4928EA27-43EF-46DB-886C-6CB21C301751}"/>
              </a:ext>
            </a:extLst>
          </p:cNvPr>
          <p:cNvSpPr>
            <a:spLocks noGrp="1"/>
          </p:cNvSpPr>
          <p:nvPr>
            <p:ph type="pic" sz="quarter" idx="14"/>
          </p:nvPr>
        </p:nvSpPr>
        <p:spPr>
          <a:xfrm>
            <a:off x="5148066" y="2046828"/>
            <a:ext cx="3110318" cy="3801522"/>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22" name="Developer note">
            <a:extLst>
              <a:ext uri="{FF2B5EF4-FFF2-40B4-BE49-F238E27FC236}">
                <a16:creationId xmlns:a16="http://schemas.microsoft.com/office/drawing/2014/main" xmlns="" id="{41F02BE4-1369-4D46-9DC4-FFCB440840CD}"/>
              </a:ext>
            </a:extLst>
          </p:cNvPr>
          <p:cNvSpPr>
            <a:spLocks noGrp="1"/>
          </p:cNvSpPr>
          <p:nvPr>
            <p:ph type="body" sz="quarter" idx="23" hasCustomPrompt="1"/>
          </p:nvPr>
        </p:nvSpPr>
        <p:spPr>
          <a:xfrm>
            <a:off x="2963002" y="5146158"/>
            <a:ext cx="3246780" cy="740292"/>
          </a:xfrm>
          <a:prstGeom prst="rect">
            <a:avLst/>
          </a:prstGeom>
          <a:solidFill>
            <a:schemeClr val="accent2">
              <a:lumMod val="20000"/>
              <a:lumOff val="80000"/>
            </a:schemeClr>
          </a:solidFill>
        </p:spPr>
        <p:txBody>
          <a:bodyPr anchor="ctr">
            <a:noAutofit/>
          </a:bodyPr>
          <a:lstStyle>
            <a:lvl1pPr marL="0" indent="0" algn="ctr">
              <a:lnSpc>
                <a:spcPct val="100000"/>
              </a:lnSpc>
              <a:spcAft>
                <a:spcPts val="599"/>
              </a:spcAft>
              <a:buNone/>
              <a:defRPr sz="12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dots:</a:t>
            </a:r>
            <a:br>
              <a:rPr lang="en-US" dirty="0"/>
            </a:br>
            <a:r>
              <a:rPr lang="en-US" dirty="0"/>
              <a:t>Blue/Green/Red-active screen</a:t>
            </a:r>
            <a:br>
              <a:rPr lang="en-US" dirty="0"/>
            </a:br>
            <a:r>
              <a:rPr lang="en-US" dirty="0"/>
              <a:t>Dark Gray-all other screens</a:t>
            </a:r>
          </a:p>
        </p:txBody>
      </p:sp>
      <p:sp>
        <p:nvSpPr>
          <p:cNvPr id="21" name="Title">
            <a:extLst>
              <a:ext uri="{FF2B5EF4-FFF2-40B4-BE49-F238E27FC236}">
                <a16:creationId xmlns:a16="http://schemas.microsoft.com/office/drawing/2014/main" xmlns="" id="{3F633B4D-D204-4692-9E32-31701B8789D6}"/>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
        <p:nvSpPr>
          <p:cNvPr id="17" name="Oval 3">
            <a:extLst>
              <a:ext uri="{FF2B5EF4-FFF2-40B4-BE49-F238E27FC236}">
                <a16:creationId xmlns:a16="http://schemas.microsoft.com/office/drawing/2014/main" xmlns="" id="{00B8CCD7-CA4B-4461-BBC7-301D04FE9E7F}"/>
              </a:ext>
            </a:extLst>
          </p:cNvPr>
          <p:cNvSpPr/>
          <p:nvPr userDrawn="1"/>
        </p:nvSpPr>
        <p:spPr>
          <a:xfrm>
            <a:off x="5283336" y="69452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3" name="Oval 4">
            <a:extLst>
              <a:ext uri="{FF2B5EF4-FFF2-40B4-BE49-F238E27FC236}">
                <a16:creationId xmlns:a16="http://schemas.microsoft.com/office/drawing/2014/main" xmlns="" id="{2EDFAD79-4C0C-4BF3-82E3-7DE93E0D059F}"/>
              </a:ext>
            </a:extLst>
          </p:cNvPr>
          <p:cNvSpPr/>
          <p:nvPr userDrawn="1"/>
        </p:nvSpPr>
        <p:spPr>
          <a:xfrm>
            <a:off x="5645684" y="69452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4" name="Oval 5">
            <a:extLst>
              <a:ext uri="{FF2B5EF4-FFF2-40B4-BE49-F238E27FC236}">
                <a16:creationId xmlns:a16="http://schemas.microsoft.com/office/drawing/2014/main" xmlns="" id="{6DBBBA48-09CF-4A1B-A76B-4B0930025520}"/>
              </a:ext>
            </a:extLst>
          </p:cNvPr>
          <p:cNvSpPr/>
          <p:nvPr userDrawn="1"/>
        </p:nvSpPr>
        <p:spPr>
          <a:xfrm>
            <a:off x="6008032" y="69452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5" name="Oval 6">
            <a:extLst>
              <a:ext uri="{FF2B5EF4-FFF2-40B4-BE49-F238E27FC236}">
                <a16:creationId xmlns:a16="http://schemas.microsoft.com/office/drawing/2014/main" xmlns="" id="{14625108-E3DE-4533-88F3-78637B262753}"/>
              </a:ext>
            </a:extLst>
          </p:cNvPr>
          <p:cNvSpPr/>
          <p:nvPr userDrawn="1"/>
        </p:nvSpPr>
        <p:spPr>
          <a:xfrm>
            <a:off x="6370382" y="69452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Tree>
    <p:custDataLst>
      <p:tags r:id="rId1"/>
    </p:custDataLst>
    <p:extLst>
      <p:ext uri="{BB962C8B-B14F-4D97-AF65-F5344CB8AC3E}">
        <p14:creationId xmlns:p14="http://schemas.microsoft.com/office/powerpoint/2010/main" val="628354795"/>
      </p:ext>
    </p:extLst>
  </p:cSld>
  <p:clrMapOvr>
    <a:masterClrMapping/>
  </p:clrMapOvr>
  <p:extLst mod="1">
    <p:ext uri="{DCECCB84-F9BA-43D5-87BE-67443E8EF086}">
      <p15:sldGuideLst xmlns:p15="http://schemas.microsoft.com/office/powerpoint/2012/main" xmlns="">
        <p15:guide id="1" orient="horz" pos="3376">
          <p15:clr>
            <a:srgbClr val="FBAE40"/>
          </p15:clr>
        </p15:guide>
        <p15:guide id="2" pos="2880">
          <p15:clr>
            <a:srgbClr val="FBAE40"/>
          </p15:clr>
        </p15:guide>
        <p15:guide id="3" pos="672">
          <p15:clr>
            <a:srgbClr val="FBAE40"/>
          </p15:clr>
        </p15:guide>
        <p15:guide id="4" pos="5088">
          <p15:clr>
            <a:srgbClr val="FBAE40"/>
          </p15:clr>
        </p15:guide>
        <p15:guide id="5" orient="horz" pos="81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Objectives / Intro">
    <p:spTree>
      <p:nvGrpSpPr>
        <p:cNvPr id="1" name=""/>
        <p:cNvGrpSpPr/>
        <p:nvPr/>
      </p:nvGrpSpPr>
      <p:grpSpPr>
        <a:xfrm>
          <a:off x="0" y="0"/>
          <a:ext cx="0" cy="0"/>
          <a:chOff x="0" y="0"/>
          <a:chExt cx="0" cy="0"/>
        </a:xfrm>
      </p:grpSpPr>
      <p:sp>
        <p:nvSpPr>
          <p:cNvPr id="6" name="Picture Placeholder">
            <a:extLst>
              <a:ext uri="{FF2B5EF4-FFF2-40B4-BE49-F238E27FC236}">
                <a16:creationId xmlns:a16="http://schemas.microsoft.com/office/drawing/2014/main" xmlns="" id="{C9E5F389-878C-4EF5-980E-C879707D8161}"/>
              </a:ext>
            </a:extLst>
          </p:cNvPr>
          <p:cNvSpPr>
            <a:spLocks noGrp="1"/>
          </p:cNvSpPr>
          <p:nvPr>
            <p:ph type="pic" idx="1" hasCustomPrompt="1"/>
          </p:nvPr>
        </p:nvSpPr>
        <p:spPr>
          <a:xfrm>
            <a:off x="-1" y="810326"/>
            <a:ext cx="9144001" cy="6057200"/>
          </a:xfrm>
          <a:prstGeom prst="rect">
            <a:avLst/>
          </a:prstGeom>
          <a:solidFill>
            <a:srgbClr val="FFF2CC"/>
          </a:solidFill>
        </p:spPr>
        <p:txBody>
          <a:bodyPr anchor="ctr"/>
          <a:lstStyle>
            <a:lvl1pPr marL="0" indent="0" algn="ctr">
              <a:buNone/>
              <a:defRPr sz="1599"/>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r>
              <a:rPr lang="en-US" dirty="0"/>
              <a:t>Click icon to add Full bleed background photo</a:t>
            </a:r>
          </a:p>
        </p:txBody>
      </p:sp>
      <p:sp>
        <p:nvSpPr>
          <p:cNvPr id="21" name="Text Placeholder">
            <a:extLst>
              <a:ext uri="{FF2B5EF4-FFF2-40B4-BE49-F238E27FC236}">
                <a16:creationId xmlns:a16="http://schemas.microsoft.com/office/drawing/2014/main" xmlns="" id="{97171B38-D38D-40AF-BEF7-B0095C5814CF}"/>
              </a:ext>
            </a:extLst>
          </p:cNvPr>
          <p:cNvSpPr>
            <a:spLocks noGrp="1"/>
          </p:cNvSpPr>
          <p:nvPr>
            <p:ph type="body" sz="quarter" idx="10" hasCustomPrompt="1"/>
          </p:nvPr>
        </p:nvSpPr>
        <p:spPr>
          <a:xfrm>
            <a:off x="-3" y="4957482"/>
            <a:ext cx="3973368" cy="1242968"/>
          </a:xfrm>
          <a:prstGeom prst="rect">
            <a:avLst/>
          </a:prstGeom>
          <a:solidFill>
            <a:srgbClr val="404040"/>
          </a:solidFill>
        </p:spPr>
        <p:txBody>
          <a:bodyPr anchor="ctr">
            <a:normAutofit/>
          </a:bodyPr>
          <a:lstStyle>
            <a:lvl1pPr marL="228389" indent="0">
              <a:lnSpc>
                <a:spcPts val="2600"/>
              </a:lnSpc>
              <a:spcBef>
                <a:spcPts val="0"/>
              </a:spcBef>
              <a:spcAft>
                <a:spcPts val="1000"/>
              </a:spcAft>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Bef>
                <a:spcPts val="0"/>
              </a:spcBef>
              <a:spcAft>
                <a:spcPts val="599"/>
              </a:spcAft>
              <a:defRPr sz="1399">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Bef>
                <a:spcPts val="0"/>
              </a:spcBef>
              <a:spcAft>
                <a:spcPts val="599"/>
              </a:spcAft>
              <a:buFont typeface="Calibri" panose="020F0502020204030204" pitchFamily="34" charset="0"/>
              <a:buChar char="―"/>
              <a:defRPr sz="1399">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Type in call-out</a:t>
            </a:r>
          </a:p>
        </p:txBody>
      </p:sp>
      <p:sp>
        <p:nvSpPr>
          <p:cNvPr id="10" name="Developer note">
            <a:extLst>
              <a:ext uri="{FF2B5EF4-FFF2-40B4-BE49-F238E27FC236}">
                <a16:creationId xmlns:a16="http://schemas.microsoft.com/office/drawing/2014/main" xmlns="" id="{3648D9F8-F867-4430-91E9-17B0CC54F1A8}"/>
              </a:ext>
            </a:extLst>
          </p:cNvPr>
          <p:cNvSpPr>
            <a:spLocks noGrp="1"/>
          </p:cNvSpPr>
          <p:nvPr>
            <p:ph type="body" sz="quarter" idx="22" hasCustomPrompt="1"/>
          </p:nvPr>
        </p:nvSpPr>
        <p:spPr>
          <a:xfrm>
            <a:off x="3010632" y="4120121"/>
            <a:ext cx="3122733" cy="556654"/>
          </a:xfrm>
          <a:prstGeom prst="rect">
            <a:avLst/>
          </a:prstGeom>
          <a:solidFill>
            <a:srgbClr val="FFFF00"/>
          </a:solidFill>
        </p:spPr>
        <p:txBody>
          <a:bodyPr>
            <a:noAutofit/>
          </a:bodyPr>
          <a:lstStyle>
            <a:lvl1pPr marL="0" indent="0" algn="ctr">
              <a:lnSpc>
                <a:spcPts val="1332"/>
              </a:lnSpc>
              <a:spcBef>
                <a:spcPts val="0"/>
              </a:spcBef>
              <a:spcAft>
                <a:spcPts val="0"/>
              </a:spcAft>
              <a:buNone/>
              <a:defRPr sz="1066">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NOTE: Repeat image from Welcome screen.</a:t>
            </a:r>
          </a:p>
          <a:p>
            <a:pPr lvl="0"/>
            <a:r>
              <a:rPr lang="en-US" dirty="0"/>
              <a:t>Extend Call-out background bar as necessary.</a:t>
            </a:r>
          </a:p>
        </p:txBody>
      </p:sp>
      <p:sp>
        <p:nvSpPr>
          <p:cNvPr id="8" name="Title">
            <a:extLst>
              <a:ext uri="{FF2B5EF4-FFF2-40B4-BE49-F238E27FC236}">
                <a16:creationId xmlns:a16="http://schemas.microsoft.com/office/drawing/2014/main" xmlns="" id="{D82266DE-63BB-46E6-8B4A-44BFE816842E}"/>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765645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rtical Tabs 1: INTRO">
    <p:spTree>
      <p:nvGrpSpPr>
        <p:cNvPr id="1" name=""/>
        <p:cNvGrpSpPr/>
        <p:nvPr/>
      </p:nvGrpSpPr>
      <p:grpSpPr>
        <a:xfrm>
          <a:off x="0" y="0"/>
          <a:ext cx="0" cy="0"/>
          <a:chOff x="0" y="0"/>
          <a:chExt cx="0" cy="0"/>
        </a:xfrm>
      </p:grpSpPr>
      <p:sp>
        <p:nvSpPr>
          <p:cNvPr id="28" name="Picture Placeholder">
            <a:extLst>
              <a:ext uri="{FF2B5EF4-FFF2-40B4-BE49-F238E27FC236}">
                <a16:creationId xmlns:a16="http://schemas.microsoft.com/office/drawing/2014/main" xmlns="" id="{90490598-2ACA-401C-AA16-7E7C0D325645}"/>
              </a:ext>
            </a:extLst>
          </p:cNvPr>
          <p:cNvSpPr>
            <a:spLocks noGrp="1"/>
          </p:cNvSpPr>
          <p:nvPr>
            <p:ph type="pic" sz="quarter" idx="14"/>
          </p:nvPr>
        </p:nvSpPr>
        <p:spPr>
          <a:xfrm>
            <a:off x="3081106" y="790902"/>
            <a:ext cx="6062895" cy="6059746"/>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Tab 1">
            <a:extLst>
              <a:ext uri="{FF2B5EF4-FFF2-40B4-BE49-F238E27FC236}">
                <a16:creationId xmlns:a16="http://schemas.microsoft.com/office/drawing/2014/main" xmlns="" id="{00525E83-FD4B-4C21-A799-F11045FB38D4}"/>
              </a:ext>
            </a:extLst>
          </p:cNvPr>
          <p:cNvSpPr>
            <a:spLocks noGrp="1"/>
          </p:cNvSpPr>
          <p:nvPr>
            <p:ph type="body" sz="quarter" idx="17" hasCustomPrompt="1"/>
          </p:nvPr>
        </p:nvSpPr>
        <p:spPr>
          <a:xfrm>
            <a:off x="0" y="790902"/>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xmlns="" id="{05C034E2-ABDA-414C-91EA-538B442464A4}"/>
              </a:ext>
            </a:extLst>
          </p:cNvPr>
          <p:cNvSpPr>
            <a:spLocks noGrp="1"/>
          </p:cNvSpPr>
          <p:nvPr>
            <p:ph type="body" sz="quarter" idx="18" hasCustomPrompt="1"/>
          </p:nvPr>
        </p:nvSpPr>
        <p:spPr>
          <a:xfrm>
            <a:off x="0" y="2008658"/>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24" name="Tab 3">
            <a:extLst>
              <a:ext uri="{FF2B5EF4-FFF2-40B4-BE49-F238E27FC236}">
                <a16:creationId xmlns:a16="http://schemas.microsoft.com/office/drawing/2014/main" xmlns="" id="{D3E0C000-75ED-4A70-8924-11ADDB136880}"/>
              </a:ext>
            </a:extLst>
          </p:cNvPr>
          <p:cNvSpPr>
            <a:spLocks noGrp="1"/>
          </p:cNvSpPr>
          <p:nvPr>
            <p:ph type="body" sz="quarter" idx="20" hasCustomPrompt="1"/>
          </p:nvPr>
        </p:nvSpPr>
        <p:spPr>
          <a:xfrm>
            <a:off x="-3471" y="3226414"/>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25" name="Tab 4">
            <a:extLst>
              <a:ext uri="{FF2B5EF4-FFF2-40B4-BE49-F238E27FC236}">
                <a16:creationId xmlns:a16="http://schemas.microsoft.com/office/drawing/2014/main" xmlns="" id="{CF78C58B-38F0-47AE-932B-AC5346B03471}"/>
              </a:ext>
            </a:extLst>
          </p:cNvPr>
          <p:cNvSpPr>
            <a:spLocks noGrp="1"/>
          </p:cNvSpPr>
          <p:nvPr>
            <p:ph type="body" sz="quarter" idx="21" hasCustomPrompt="1"/>
          </p:nvPr>
        </p:nvSpPr>
        <p:spPr>
          <a:xfrm>
            <a:off x="-3471" y="4444170"/>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6" name="Tab 5">
            <a:extLst>
              <a:ext uri="{FF2B5EF4-FFF2-40B4-BE49-F238E27FC236}">
                <a16:creationId xmlns:a16="http://schemas.microsoft.com/office/drawing/2014/main" xmlns="" id="{5C56A6AF-80BB-4A8C-8213-2A06A08708EC}"/>
              </a:ext>
            </a:extLst>
          </p:cNvPr>
          <p:cNvSpPr>
            <a:spLocks noGrp="1"/>
          </p:cNvSpPr>
          <p:nvPr>
            <p:ph type="body" sz="quarter" idx="22" hasCustomPrompt="1"/>
          </p:nvPr>
        </p:nvSpPr>
        <p:spPr>
          <a:xfrm>
            <a:off x="-3471" y="5661928"/>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0" name="Title">
            <a:extLst>
              <a:ext uri="{FF2B5EF4-FFF2-40B4-BE49-F238E27FC236}">
                <a16:creationId xmlns:a16="http://schemas.microsoft.com/office/drawing/2014/main" xmlns="" id="{DD184F49-4ECF-4C1A-97FE-6730C5B47DB7}"/>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133311072"/>
      </p:ext>
    </p:extLst>
  </p:cSld>
  <p:clrMapOvr>
    <a:masterClrMapping/>
  </p:clrMapOvr>
  <p:extLst mod="1">
    <p:ext uri="{DCECCB84-F9BA-43D5-87BE-67443E8EF086}">
      <p15:sldGuideLst xmlns:p15="http://schemas.microsoft.com/office/powerpoint/2012/main" xmlns="">
        <p15:guide id="1" orient="horz" pos="2159" userDrawn="1">
          <p15:clr>
            <a:srgbClr val="FBAE40"/>
          </p15:clr>
        </p15:guide>
        <p15:guide id="2" pos="2624" userDrawn="1">
          <p15:clr>
            <a:srgbClr val="FBAE40"/>
          </p15:clr>
        </p15:guide>
        <p15:guide id="3" orient="horz" pos="498" userDrawn="1">
          <p15:clr>
            <a:srgbClr val="FBAE40"/>
          </p15:clr>
        </p15:guide>
        <p15:guide id="4" orient="horz" pos="594" userDrawn="1">
          <p15:clr>
            <a:srgbClr val="FBAE40"/>
          </p15:clr>
        </p15:guide>
        <p15:guide id="5" pos="96" userDrawn="1">
          <p15:clr>
            <a:srgbClr val="FBAE40"/>
          </p15:clr>
        </p15:guide>
        <p15:guide id="6" orient="horz" pos="818"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tical Tabs 1: Tabs">
    <p:spTree>
      <p:nvGrpSpPr>
        <p:cNvPr id="1" name=""/>
        <p:cNvGrpSpPr/>
        <p:nvPr/>
      </p:nvGrpSpPr>
      <p:grpSpPr>
        <a:xfrm>
          <a:off x="0" y="0"/>
          <a:ext cx="0" cy="0"/>
          <a:chOff x="0" y="0"/>
          <a:chExt cx="0" cy="0"/>
        </a:xfrm>
      </p:grpSpPr>
      <p:sp>
        <p:nvSpPr>
          <p:cNvPr id="28" name="Picture Placeholder">
            <a:extLst>
              <a:ext uri="{FF2B5EF4-FFF2-40B4-BE49-F238E27FC236}">
                <a16:creationId xmlns:a16="http://schemas.microsoft.com/office/drawing/2014/main" xmlns="" id="{90490598-2ACA-401C-AA16-7E7C0D325645}"/>
              </a:ext>
            </a:extLst>
          </p:cNvPr>
          <p:cNvSpPr>
            <a:spLocks noGrp="1"/>
          </p:cNvSpPr>
          <p:nvPr>
            <p:ph type="pic" sz="quarter" idx="14"/>
          </p:nvPr>
        </p:nvSpPr>
        <p:spPr>
          <a:xfrm>
            <a:off x="3081106" y="790902"/>
            <a:ext cx="6062895" cy="6059746"/>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Tab 1">
            <a:extLst>
              <a:ext uri="{FF2B5EF4-FFF2-40B4-BE49-F238E27FC236}">
                <a16:creationId xmlns:a16="http://schemas.microsoft.com/office/drawing/2014/main" xmlns="" id="{00525E83-FD4B-4C21-A799-F11045FB38D4}"/>
              </a:ext>
            </a:extLst>
          </p:cNvPr>
          <p:cNvSpPr>
            <a:spLocks noGrp="1"/>
          </p:cNvSpPr>
          <p:nvPr>
            <p:ph type="body" sz="quarter" idx="17" hasCustomPrompt="1"/>
          </p:nvPr>
        </p:nvSpPr>
        <p:spPr>
          <a:xfrm>
            <a:off x="0" y="790902"/>
            <a:ext cx="3084576" cy="1188720"/>
          </a:xfrm>
          <a:prstGeom prst="rect">
            <a:avLst/>
          </a:prstGeom>
          <a:solidFill>
            <a:srgbClr val="5A5A5A"/>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xmlns="" id="{05C034E2-ABDA-414C-91EA-538B442464A4}"/>
              </a:ext>
            </a:extLst>
          </p:cNvPr>
          <p:cNvSpPr>
            <a:spLocks noGrp="1"/>
          </p:cNvSpPr>
          <p:nvPr>
            <p:ph type="body" sz="quarter" idx="18" hasCustomPrompt="1"/>
          </p:nvPr>
        </p:nvSpPr>
        <p:spPr>
          <a:xfrm>
            <a:off x="0" y="2008658"/>
            <a:ext cx="3084576" cy="1188720"/>
          </a:xfrm>
          <a:prstGeom prst="rect">
            <a:avLst/>
          </a:prstGeom>
          <a:solidFill>
            <a:srgbClr val="0086B3"/>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24" name="Tab 3">
            <a:extLst>
              <a:ext uri="{FF2B5EF4-FFF2-40B4-BE49-F238E27FC236}">
                <a16:creationId xmlns:a16="http://schemas.microsoft.com/office/drawing/2014/main" xmlns="" id="{D3E0C000-75ED-4A70-8924-11ADDB136880}"/>
              </a:ext>
            </a:extLst>
          </p:cNvPr>
          <p:cNvSpPr>
            <a:spLocks noGrp="1"/>
          </p:cNvSpPr>
          <p:nvPr>
            <p:ph type="body" sz="quarter" idx="20" hasCustomPrompt="1"/>
          </p:nvPr>
        </p:nvSpPr>
        <p:spPr>
          <a:xfrm>
            <a:off x="-3471" y="3226414"/>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25" name="Tab 4">
            <a:extLst>
              <a:ext uri="{FF2B5EF4-FFF2-40B4-BE49-F238E27FC236}">
                <a16:creationId xmlns:a16="http://schemas.microsoft.com/office/drawing/2014/main" xmlns="" id="{CF78C58B-38F0-47AE-932B-AC5346B03471}"/>
              </a:ext>
            </a:extLst>
          </p:cNvPr>
          <p:cNvSpPr>
            <a:spLocks noGrp="1"/>
          </p:cNvSpPr>
          <p:nvPr>
            <p:ph type="body" sz="quarter" idx="21" hasCustomPrompt="1"/>
          </p:nvPr>
        </p:nvSpPr>
        <p:spPr>
          <a:xfrm>
            <a:off x="-3471" y="4444170"/>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6" name="Tab 5">
            <a:extLst>
              <a:ext uri="{FF2B5EF4-FFF2-40B4-BE49-F238E27FC236}">
                <a16:creationId xmlns:a16="http://schemas.microsoft.com/office/drawing/2014/main" xmlns="" id="{5C56A6AF-80BB-4A8C-8213-2A06A08708EC}"/>
              </a:ext>
            </a:extLst>
          </p:cNvPr>
          <p:cNvSpPr>
            <a:spLocks noGrp="1"/>
          </p:cNvSpPr>
          <p:nvPr>
            <p:ph type="body" sz="quarter" idx="22" hasCustomPrompt="1"/>
          </p:nvPr>
        </p:nvSpPr>
        <p:spPr>
          <a:xfrm>
            <a:off x="-3471" y="5661928"/>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0" name="Developer note">
            <a:extLst>
              <a:ext uri="{FF2B5EF4-FFF2-40B4-BE49-F238E27FC236}">
                <a16:creationId xmlns:a16="http://schemas.microsoft.com/office/drawing/2014/main" xmlns="" id="{EC4DBE29-C3AA-4EEB-AC93-A9DF7CAA1C18}"/>
              </a:ext>
            </a:extLst>
          </p:cNvPr>
          <p:cNvSpPr>
            <a:spLocks noGrp="1"/>
          </p:cNvSpPr>
          <p:nvPr>
            <p:ph type="body" sz="quarter" idx="23" hasCustomPrompt="1"/>
          </p:nvPr>
        </p:nvSpPr>
        <p:spPr>
          <a:xfrm>
            <a:off x="3253410" y="889048"/>
            <a:ext cx="3246780" cy="844502"/>
          </a:xfrm>
          <a:prstGeom prst="rect">
            <a:avLst/>
          </a:prstGeom>
          <a:solidFill>
            <a:schemeClr val="accent2">
              <a:lumMod val="20000"/>
              <a:lumOff val="80000"/>
            </a:schemeClr>
          </a:solidFill>
        </p:spPr>
        <p:txBody>
          <a:bodyPr anchor="ctr">
            <a:noAutofit/>
          </a:bodyPr>
          <a:lstStyle>
            <a:lvl1pPr marL="0" indent="0" algn="ctr">
              <a:lnSpc>
                <a:spcPts val="1798"/>
              </a:lnSpc>
              <a:spcAft>
                <a:spcPts val="599"/>
              </a:spcAft>
              <a:buNone/>
              <a:defRPr sz="12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tabs:</a:t>
            </a:r>
            <a:br>
              <a:rPr lang="en-US" dirty="0"/>
            </a:br>
            <a:r>
              <a:rPr lang="en-US" dirty="0"/>
              <a:t>Blue-active</a:t>
            </a:r>
            <a:br>
              <a:rPr lang="en-US" dirty="0"/>
            </a:br>
            <a:r>
              <a:rPr lang="en-US" dirty="0"/>
              <a:t>Darker Gray-visited</a:t>
            </a:r>
          </a:p>
        </p:txBody>
      </p:sp>
      <p:sp>
        <p:nvSpPr>
          <p:cNvPr id="11" name="Title">
            <a:extLst>
              <a:ext uri="{FF2B5EF4-FFF2-40B4-BE49-F238E27FC236}">
                <a16:creationId xmlns:a16="http://schemas.microsoft.com/office/drawing/2014/main" xmlns="" id="{6D3CDEF4-4BE7-4FD0-8236-871B5CCFC053}"/>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4097976440"/>
      </p:ext>
    </p:extLst>
  </p:cSld>
  <p:clrMapOvr>
    <a:masterClrMapping/>
  </p:clrMapOvr>
  <p:extLst mod="1">
    <p:ext uri="{DCECCB84-F9BA-43D5-87BE-67443E8EF086}">
      <p15:sldGuideLst xmlns:p15="http://schemas.microsoft.com/office/powerpoint/2012/main" xmlns="">
        <p15:guide id="1" orient="horz" pos="2159">
          <p15:clr>
            <a:srgbClr val="FBAE40"/>
          </p15:clr>
        </p15:guide>
        <p15:guide id="2" pos="2624">
          <p15:clr>
            <a:srgbClr val="FBAE40"/>
          </p15:clr>
        </p15:guide>
        <p15:guide id="3" orient="horz" pos="498">
          <p15:clr>
            <a:srgbClr val="FBAE40"/>
          </p15:clr>
        </p15:guide>
        <p15:guide id="4" orient="horz" pos="594">
          <p15:clr>
            <a:srgbClr val="FBAE40"/>
          </p15:clr>
        </p15:guide>
        <p15:guide id="5" pos="96">
          <p15:clr>
            <a:srgbClr val="FBAE40"/>
          </p15:clr>
        </p15:guide>
        <p15:guide id="6" orient="horz" pos="81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ertical Tabs 1: Tabs and text">
    <p:spTree>
      <p:nvGrpSpPr>
        <p:cNvPr id="1" name=""/>
        <p:cNvGrpSpPr/>
        <p:nvPr/>
      </p:nvGrpSpPr>
      <p:grpSpPr>
        <a:xfrm>
          <a:off x="0" y="0"/>
          <a:ext cx="0" cy="0"/>
          <a:chOff x="0" y="0"/>
          <a:chExt cx="0" cy="0"/>
        </a:xfrm>
      </p:grpSpPr>
      <p:sp>
        <p:nvSpPr>
          <p:cNvPr id="28" name="Picture Placeholder">
            <a:extLst>
              <a:ext uri="{FF2B5EF4-FFF2-40B4-BE49-F238E27FC236}">
                <a16:creationId xmlns:a16="http://schemas.microsoft.com/office/drawing/2014/main" xmlns="" id="{90490598-2ACA-401C-AA16-7E7C0D325645}"/>
              </a:ext>
            </a:extLst>
          </p:cNvPr>
          <p:cNvSpPr>
            <a:spLocks noGrp="1"/>
          </p:cNvSpPr>
          <p:nvPr>
            <p:ph type="pic" sz="quarter" idx="14"/>
          </p:nvPr>
        </p:nvSpPr>
        <p:spPr>
          <a:xfrm>
            <a:off x="3081106" y="790902"/>
            <a:ext cx="6062895" cy="6059746"/>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0" name="Developer note">
            <a:extLst>
              <a:ext uri="{FF2B5EF4-FFF2-40B4-BE49-F238E27FC236}">
                <a16:creationId xmlns:a16="http://schemas.microsoft.com/office/drawing/2014/main" xmlns="" id="{EC4DBE29-C3AA-4EEB-AC93-A9DF7CAA1C18}"/>
              </a:ext>
            </a:extLst>
          </p:cNvPr>
          <p:cNvSpPr>
            <a:spLocks noGrp="1"/>
          </p:cNvSpPr>
          <p:nvPr>
            <p:ph type="body" sz="quarter" idx="23" hasCustomPrompt="1"/>
          </p:nvPr>
        </p:nvSpPr>
        <p:spPr>
          <a:xfrm>
            <a:off x="3253410" y="889048"/>
            <a:ext cx="3246780" cy="844502"/>
          </a:xfrm>
          <a:prstGeom prst="rect">
            <a:avLst/>
          </a:prstGeom>
          <a:solidFill>
            <a:schemeClr val="accent2">
              <a:lumMod val="20000"/>
              <a:lumOff val="80000"/>
            </a:schemeClr>
          </a:solidFill>
        </p:spPr>
        <p:txBody>
          <a:bodyPr anchor="ctr">
            <a:noAutofit/>
          </a:bodyPr>
          <a:lstStyle>
            <a:lvl1pPr marL="0" indent="0" algn="ctr">
              <a:lnSpc>
                <a:spcPts val="1798"/>
              </a:lnSpc>
              <a:spcAft>
                <a:spcPts val="599"/>
              </a:spcAft>
              <a:buNone/>
              <a:defRPr sz="12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tabs:</a:t>
            </a:r>
            <a:br>
              <a:rPr lang="en-US" dirty="0"/>
            </a:br>
            <a:r>
              <a:rPr lang="en-US" dirty="0"/>
              <a:t>Blue-active</a:t>
            </a:r>
            <a:br>
              <a:rPr lang="en-US" dirty="0"/>
            </a:br>
            <a:r>
              <a:rPr lang="en-US" dirty="0"/>
              <a:t>Darker Gray-visited</a:t>
            </a:r>
          </a:p>
        </p:txBody>
      </p:sp>
      <p:sp>
        <p:nvSpPr>
          <p:cNvPr id="11" name="Text Placeholder">
            <a:extLst>
              <a:ext uri="{FF2B5EF4-FFF2-40B4-BE49-F238E27FC236}">
                <a16:creationId xmlns:a16="http://schemas.microsoft.com/office/drawing/2014/main" xmlns="" id="{E84C84B7-CCF7-47F4-A306-0E554EBDD565}"/>
              </a:ext>
            </a:extLst>
          </p:cNvPr>
          <p:cNvSpPr>
            <a:spLocks noGrp="1"/>
          </p:cNvSpPr>
          <p:nvPr>
            <p:ph type="body" sz="quarter" idx="16" hasCustomPrompt="1"/>
          </p:nvPr>
        </p:nvSpPr>
        <p:spPr>
          <a:xfrm>
            <a:off x="3083858" y="5661928"/>
            <a:ext cx="6060143" cy="1188720"/>
          </a:xfrm>
          <a:prstGeom prst="rect">
            <a:avLst/>
          </a:prstGeom>
          <a:solidFill>
            <a:schemeClr val="bg1">
              <a:lumMod val="85000"/>
            </a:schemeClr>
          </a:solidFill>
        </p:spPr>
        <p:txBody>
          <a:bodyPr anchor="ctr">
            <a:normAutofit/>
          </a:bodyPr>
          <a:lstStyle>
            <a:lvl1pPr marL="0" indent="0" algn="ctr">
              <a:lnSpc>
                <a:spcPts val="2100"/>
              </a:lnSpc>
              <a:spcBef>
                <a:spcPts val="0"/>
              </a:spcBef>
              <a:spcAft>
                <a:spcPts val="799"/>
              </a:spcAft>
              <a:buNone/>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3" name="Tab 1">
            <a:extLst>
              <a:ext uri="{FF2B5EF4-FFF2-40B4-BE49-F238E27FC236}">
                <a16:creationId xmlns:a16="http://schemas.microsoft.com/office/drawing/2014/main" xmlns="" id="{5B0D2B08-C110-40B1-99C7-0DB12AB2EB71}"/>
              </a:ext>
            </a:extLst>
          </p:cNvPr>
          <p:cNvSpPr>
            <a:spLocks noGrp="1"/>
          </p:cNvSpPr>
          <p:nvPr>
            <p:ph type="body" sz="quarter" idx="17" hasCustomPrompt="1"/>
          </p:nvPr>
        </p:nvSpPr>
        <p:spPr>
          <a:xfrm>
            <a:off x="0" y="790902"/>
            <a:ext cx="3084576" cy="1188720"/>
          </a:xfrm>
          <a:prstGeom prst="rect">
            <a:avLst/>
          </a:prstGeom>
          <a:solidFill>
            <a:srgbClr val="5A5A5A"/>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4" name="Tab 2">
            <a:extLst>
              <a:ext uri="{FF2B5EF4-FFF2-40B4-BE49-F238E27FC236}">
                <a16:creationId xmlns:a16="http://schemas.microsoft.com/office/drawing/2014/main" xmlns="" id="{08C51575-89EA-41CC-97F4-1F817D550A24}"/>
              </a:ext>
            </a:extLst>
          </p:cNvPr>
          <p:cNvSpPr>
            <a:spLocks noGrp="1"/>
          </p:cNvSpPr>
          <p:nvPr>
            <p:ph type="body" sz="quarter" idx="18" hasCustomPrompt="1"/>
          </p:nvPr>
        </p:nvSpPr>
        <p:spPr>
          <a:xfrm>
            <a:off x="0" y="2008658"/>
            <a:ext cx="3084576" cy="1188720"/>
          </a:xfrm>
          <a:prstGeom prst="rect">
            <a:avLst/>
          </a:prstGeom>
          <a:solidFill>
            <a:srgbClr val="0086B3"/>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15" name="Tab 3">
            <a:extLst>
              <a:ext uri="{FF2B5EF4-FFF2-40B4-BE49-F238E27FC236}">
                <a16:creationId xmlns:a16="http://schemas.microsoft.com/office/drawing/2014/main" xmlns="" id="{DBE7F24D-88AB-46FE-A509-21E87837F881}"/>
              </a:ext>
            </a:extLst>
          </p:cNvPr>
          <p:cNvSpPr>
            <a:spLocks noGrp="1"/>
          </p:cNvSpPr>
          <p:nvPr>
            <p:ph type="body" sz="quarter" idx="20" hasCustomPrompt="1"/>
          </p:nvPr>
        </p:nvSpPr>
        <p:spPr>
          <a:xfrm>
            <a:off x="-3471" y="3226414"/>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18" name="Tab 4">
            <a:extLst>
              <a:ext uri="{FF2B5EF4-FFF2-40B4-BE49-F238E27FC236}">
                <a16:creationId xmlns:a16="http://schemas.microsoft.com/office/drawing/2014/main" xmlns="" id="{D15B3C6C-DAB2-43E2-9927-79E70ABC68F6}"/>
              </a:ext>
            </a:extLst>
          </p:cNvPr>
          <p:cNvSpPr>
            <a:spLocks noGrp="1"/>
          </p:cNvSpPr>
          <p:nvPr>
            <p:ph type="body" sz="quarter" idx="21" hasCustomPrompt="1"/>
          </p:nvPr>
        </p:nvSpPr>
        <p:spPr>
          <a:xfrm>
            <a:off x="-3471" y="4444170"/>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19" name="Tab 5">
            <a:extLst>
              <a:ext uri="{FF2B5EF4-FFF2-40B4-BE49-F238E27FC236}">
                <a16:creationId xmlns:a16="http://schemas.microsoft.com/office/drawing/2014/main" xmlns="" id="{EC0F5BD9-EB06-474B-A112-D3B87165AE62}"/>
              </a:ext>
            </a:extLst>
          </p:cNvPr>
          <p:cNvSpPr>
            <a:spLocks noGrp="1"/>
          </p:cNvSpPr>
          <p:nvPr>
            <p:ph type="body" sz="quarter" idx="22" hasCustomPrompt="1"/>
          </p:nvPr>
        </p:nvSpPr>
        <p:spPr>
          <a:xfrm>
            <a:off x="-3471" y="5661928"/>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6" name="Title">
            <a:extLst>
              <a:ext uri="{FF2B5EF4-FFF2-40B4-BE49-F238E27FC236}">
                <a16:creationId xmlns:a16="http://schemas.microsoft.com/office/drawing/2014/main" xmlns="" id="{E5BCC6D7-AB79-4B2D-8B47-D8BB1110297E}"/>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625657996"/>
      </p:ext>
    </p:extLst>
  </p:cSld>
  <p:clrMapOvr>
    <a:masterClrMapping/>
  </p:clrMapOvr>
  <p:extLst mod="1">
    <p:ext uri="{DCECCB84-F9BA-43D5-87BE-67443E8EF086}">
      <p15:sldGuideLst xmlns:p15="http://schemas.microsoft.com/office/powerpoint/2012/main" xmlns="">
        <p15:guide id="1" orient="horz" pos="2159">
          <p15:clr>
            <a:srgbClr val="FBAE40"/>
          </p15:clr>
        </p15:guide>
        <p15:guide id="2" pos="2624">
          <p15:clr>
            <a:srgbClr val="FBAE40"/>
          </p15:clr>
        </p15:guide>
        <p15:guide id="3" orient="horz" pos="498">
          <p15:clr>
            <a:srgbClr val="FBAE40"/>
          </p15:clr>
        </p15:guide>
        <p15:guide id="4" orient="horz" pos="594">
          <p15:clr>
            <a:srgbClr val="FBAE40"/>
          </p15:clr>
        </p15:guide>
        <p15:guide id="5" pos="96">
          <p15:clr>
            <a:srgbClr val="FBAE40"/>
          </p15:clr>
        </p15:guide>
        <p15:guide id="6" orient="horz" pos="81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ertical Tabs 1: Small Images">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xmlns="" id="{A8F71112-48AD-42F2-B6A5-BBFB5E83B06D}"/>
              </a:ext>
            </a:extLst>
          </p:cNvPr>
          <p:cNvSpPr/>
          <p:nvPr userDrawn="1"/>
        </p:nvSpPr>
        <p:spPr>
          <a:xfrm>
            <a:off x="3081106" y="790903"/>
            <a:ext cx="6062895" cy="6067098"/>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3" name="Picture Placeholder">
            <a:extLst>
              <a:ext uri="{FF2B5EF4-FFF2-40B4-BE49-F238E27FC236}">
                <a16:creationId xmlns:a16="http://schemas.microsoft.com/office/drawing/2014/main" xmlns="" id="{023BBCC4-B9F9-479E-B040-48C0E25C902A}"/>
              </a:ext>
            </a:extLst>
          </p:cNvPr>
          <p:cNvSpPr>
            <a:spLocks noGrp="1"/>
          </p:cNvSpPr>
          <p:nvPr>
            <p:ph type="pic" sz="quarter" idx="14"/>
          </p:nvPr>
        </p:nvSpPr>
        <p:spPr>
          <a:xfrm>
            <a:off x="3503423" y="1104900"/>
            <a:ext cx="5205984" cy="5469855"/>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0" name="Developer note">
            <a:extLst>
              <a:ext uri="{FF2B5EF4-FFF2-40B4-BE49-F238E27FC236}">
                <a16:creationId xmlns:a16="http://schemas.microsoft.com/office/drawing/2014/main" xmlns="" id="{EC4DBE29-C3AA-4EEB-AC93-A9DF7CAA1C18}"/>
              </a:ext>
            </a:extLst>
          </p:cNvPr>
          <p:cNvSpPr>
            <a:spLocks noGrp="1"/>
          </p:cNvSpPr>
          <p:nvPr>
            <p:ph type="body" sz="quarter" idx="23" hasCustomPrompt="1"/>
          </p:nvPr>
        </p:nvSpPr>
        <p:spPr>
          <a:xfrm>
            <a:off x="3253410" y="889048"/>
            <a:ext cx="3246780" cy="844502"/>
          </a:xfrm>
          <a:prstGeom prst="rect">
            <a:avLst/>
          </a:prstGeom>
          <a:solidFill>
            <a:schemeClr val="accent2">
              <a:lumMod val="20000"/>
              <a:lumOff val="80000"/>
            </a:schemeClr>
          </a:solidFill>
        </p:spPr>
        <p:txBody>
          <a:bodyPr anchor="ctr">
            <a:noAutofit/>
          </a:bodyPr>
          <a:lstStyle>
            <a:lvl1pPr marL="0" indent="0" algn="ctr">
              <a:lnSpc>
                <a:spcPts val="1798"/>
              </a:lnSpc>
              <a:spcAft>
                <a:spcPts val="599"/>
              </a:spcAft>
              <a:buNone/>
              <a:defRPr sz="12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tabs:</a:t>
            </a:r>
            <a:br>
              <a:rPr lang="en-US" dirty="0"/>
            </a:br>
            <a:r>
              <a:rPr lang="en-US" dirty="0"/>
              <a:t>Blue-active</a:t>
            </a:r>
            <a:br>
              <a:rPr lang="en-US" dirty="0"/>
            </a:br>
            <a:r>
              <a:rPr lang="en-US" dirty="0"/>
              <a:t>Darker Gray-visited</a:t>
            </a:r>
          </a:p>
        </p:txBody>
      </p:sp>
      <p:sp>
        <p:nvSpPr>
          <p:cNvPr id="21" name="Tab 1">
            <a:extLst>
              <a:ext uri="{FF2B5EF4-FFF2-40B4-BE49-F238E27FC236}">
                <a16:creationId xmlns:a16="http://schemas.microsoft.com/office/drawing/2014/main" xmlns="" id="{D83C1AE3-10D2-478F-9FE0-FEA6E3ED912B}"/>
              </a:ext>
            </a:extLst>
          </p:cNvPr>
          <p:cNvSpPr>
            <a:spLocks noGrp="1"/>
          </p:cNvSpPr>
          <p:nvPr>
            <p:ph type="body" sz="quarter" idx="17" hasCustomPrompt="1"/>
          </p:nvPr>
        </p:nvSpPr>
        <p:spPr>
          <a:xfrm>
            <a:off x="0" y="790902"/>
            <a:ext cx="3084576" cy="1188720"/>
          </a:xfrm>
          <a:prstGeom prst="rect">
            <a:avLst/>
          </a:prstGeom>
          <a:solidFill>
            <a:srgbClr val="5A5A5A"/>
          </a:solidFill>
          <a:ln>
            <a:solidFill>
              <a:srgbClr val="A6A6A6"/>
            </a:solidFill>
          </a:ln>
        </p:spPr>
        <p:txBody>
          <a:bodyPr anchor="ctr">
            <a:normAutofit/>
          </a:bodyPr>
          <a:lstStyle>
            <a:lvl1pPr marL="0" indent="0" algn="ctr">
              <a:lnSpc>
                <a:spcPts val="26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22" name="Tab 2">
            <a:extLst>
              <a:ext uri="{FF2B5EF4-FFF2-40B4-BE49-F238E27FC236}">
                <a16:creationId xmlns:a16="http://schemas.microsoft.com/office/drawing/2014/main" xmlns="" id="{3A55790D-EEC4-4BB4-B916-973AC52E5ED8}"/>
              </a:ext>
            </a:extLst>
          </p:cNvPr>
          <p:cNvSpPr>
            <a:spLocks noGrp="1"/>
          </p:cNvSpPr>
          <p:nvPr>
            <p:ph type="body" sz="quarter" idx="18" hasCustomPrompt="1"/>
          </p:nvPr>
        </p:nvSpPr>
        <p:spPr>
          <a:xfrm>
            <a:off x="0" y="2008658"/>
            <a:ext cx="3084576" cy="1188720"/>
          </a:xfrm>
          <a:prstGeom prst="rect">
            <a:avLst/>
          </a:prstGeom>
          <a:solidFill>
            <a:srgbClr val="0086B3"/>
          </a:solidFill>
          <a:ln>
            <a:solidFill>
              <a:srgbClr val="A6A6A6"/>
            </a:solidFill>
          </a:ln>
        </p:spPr>
        <p:txBody>
          <a:bodyPr anchor="ctr">
            <a:normAutofit/>
          </a:bodyPr>
          <a:lstStyle>
            <a:lvl1pPr marL="0" indent="0" algn="ctr">
              <a:lnSpc>
                <a:spcPts val="26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23" name="Tab 3">
            <a:extLst>
              <a:ext uri="{FF2B5EF4-FFF2-40B4-BE49-F238E27FC236}">
                <a16:creationId xmlns:a16="http://schemas.microsoft.com/office/drawing/2014/main" xmlns="" id="{02EA2515-3344-47C6-9EAE-2144085063A7}"/>
              </a:ext>
            </a:extLst>
          </p:cNvPr>
          <p:cNvSpPr>
            <a:spLocks noGrp="1"/>
          </p:cNvSpPr>
          <p:nvPr>
            <p:ph type="body" sz="quarter" idx="20" hasCustomPrompt="1"/>
          </p:nvPr>
        </p:nvSpPr>
        <p:spPr>
          <a:xfrm>
            <a:off x="-3471" y="3226414"/>
            <a:ext cx="3084576" cy="1188720"/>
          </a:xfrm>
          <a:prstGeom prst="rect">
            <a:avLst/>
          </a:prstGeom>
          <a:solidFill>
            <a:srgbClr val="828282"/>
          </a:solidFill>
          <a:ln>
            <a:solidFill>
              <a:srgbClr val="A6A6A6"/>
            </a:solidFill>
          </a:ln>
        </p:spPr>
        <p:txBody>
          <a:bodyPr anchor="ctr">
            <a:normAutofit/>
          </a:bodyPr>
          <a:lstStyle>
            <a:lvl1pPr marL="0" indent="0" algn="ctr">
              <a:lnSpc>
                <a:spcPts val="26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27" name="Tab 4">
            <a:extLst>
              <a:ext uri="{FF2B5EF4-FFF2-40B4-BE49-F238E27FC236}">
                <a16:creationId xmlns:a16="http://schemas.microsoft.com/office/drawing/2014/main" xmlns="" id="{A411C8EC-AB22-4C42-A56A-1A3E01F2C599}"/>
              </a:ext>
            </a:extLst>
          </p:cNvPr>
          <p:cNvSpPr>
            <a:spLocks noGrp="1"/>
          </p:cNvSpPr>
          <p:nvPr>
            <p:ph type="body" sz="quarter" idx="21" hasCustomPrompt="1"/>
          </p:nvPr>
        </p:nvSpPr>
        <p:spPr>
          <a:xfrm>
            <a:off x="-3471" y="4444170"/>
            <a:ext cx="3084576" cy="1188720"/>
          </a:xfrm>
          <a:prstGeom prst="rect">
            <a:avLst/>
          </a:prstGeom>
          <a:solidFill>
            <a:srgbClr val="828282"/>
          </a:solidFill>
          <a:ln>
            <a:solidFill>
              <a:srgbClr val="A6A6A6"/>
            </a:solidFill>
          </a:ln>
        </p:spPr>
        <p:txBody>
          <a:bodyPr anchor="ctr">
            <a:normAutofit/>
          </a:bodyPr>
          <a:lstStyle>
            <a:lvl1pPr marL="0" indent="0" algn="ctr">
              <a:lnSpc>
                <a:spcPts val="26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9" name="Tab 5">
            <a:extLst>
              <a:ext uri="{FF2B5EF4-FFF2-40B4-BE49-F238E27FC236}">
                <a16:creationId xmlns:a16="http://schemas.microsoft.com/office/drawing/2014/main" xmlns="" id="{42D5B4F2-9223-4BAB-98F6-D5BE2E840E20}"/>
              </a:ext>
            </a:extLst>
          </p:cNvPr>
          <p:cNvSpPr>
            <a:spLocks noGrp="1"/>
          </p:cNvSpPr>
          <p:nvPr>
            <p:ph type="body" sz="quarter" idx="22" hasCustomPrompt="1"/>
          </p:nvPr>
        </p:nvSpPr>
        <p:spPr>
          <a:xfrm>
            <a:off x="-3471" y="5661928"/>
            <a:ext cx="3084576" cy="1188720"/>
          </a:xfrm>
          <a:prstGeom prst="rect">
            <a:avLst/>
          </a:prstGeom>
          <a:solidFill>
            <a:srgbClr val="828282"/>
          </a:solidFill>
          <a:ln>
            <a:solidFill>
              <a:srgbClr val="A6A6A6"/>
            </a:solidFill>
          </a:ln>
        </p:spPr>
        <p:txBody>
          <a:bodyPr anchor="ctr">
            <a:normAutofit/>
          </a:bodyPr>
          <a:lstStyle>
            <a:lvl1pPr marL="0" indent="0" algn="ctr">
              <a:lnSpc>
                <a:spcPts val="26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4" name="Title">
            <a:extLst>
              <a:ext uri="{FF2B5EF4-FFF2-40B4-BE49-F238E27FC236}">
                <a16:creationId xmlns:a16="http://schemas.microsoft.com/office/drawing/2014/main" xmlns="" id="{B240866C-2859-4814-B7D3-E2E09FA63965}"/>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744693556"/>
      </p:ext>
    </p:extLst>
  </p:cSld>
  <p:clrMapOvr>
    <a:masterClrMapping/>
  </p:clrMapOvr>
  <p:extLst mod="1">
    <p:ext uri="{DCECCB84-F9BA-43D5-87BE-67443E8EF086}">
      <p15:sldGuideLst xmlns:p15="http://schemas.microsoft.com/office/powerpoint/2012/main" xmlns="">
        <p15:guide id="1" orient="horz" pos="2159">
          <p15:clr>
            <a:srgbClr val="FBAE40"/>
          </p15:clr>
        </p15:guide>
        <p15:guide id="2" pos="2624">
          <p15:clr>
            <a:srgbClr val="FBAE40"/>
          </p15:clr>
        </p15:guide>
        <p15:guide id="3" orient="horz" pos="498">
          <p15:clr>
            <a:srgbClr val="FBAE40"/>
          </p15:clr>
        </p15:guide>
        <p15:guide id="4" orient="horz" pos="594">
          <p15:clr>
            <a:srgbClr val="FBAE40"/>
          </p15:clr>
        </p15:guide>
        <p15:guide id="5" pos="96">
          <p15:clr>
            <a:srgbClr val="FBAE40"/>
          </p15:clr>
        </p15:guide>
        <p15:guide id="6" orient="horz" pos="81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ertical Tabs 1: Sm Images with text">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xmlns="" id="{A8F71112-48AD-42F2-B6A5-BBFB5E83B06D}"/>
              </a:ext>
            </a:extLst>
          </p:cNvPr>
          <p:cNvSpPr/>
          <p:nvPr userDrawn="1"/>
        </p:nvSpPr>
        <p:spPr>
          <a:xfrm>
            <a:off x="3081106" y="790903"/>
            <a:ext cx="6062895" cy="6067098"/>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Developer note">
            <a:extLst>
              <a:ext uri="{FF2B5EF4-FFF2-40B4-BE49-F238E27FC236}">
                <a16:creationId xmlns:a16="http://schemas.microsoft.com/office/drawing/2014/main" xmlns="" id="{EC4DBE29-C3AA-4EEB-AC93-A9DF7CAA1C18}"/>
              </a:ext>
            </a:extLst>
          </p:cNvPr>
          <p:cNvSpPr>
            <a:spLocks noGrp="1"/>
          </p:cNvSpPr>
          <p:nvPr>
            <p:ph type="body" sz="quarter" idx="23" hasCustomPrompt="1"/>
          </p:nvPr>
        </p:nvSpPr>
        <p:spPr>
          <a:xfrm>
            <a:off x="5559484" y="362966"/>
            <a:ext cx="3246780" cy="844502"/>
          </a:xfrm>
          <a:prstGeom prst="rect">
            <a:avLst/>
          </a:prstGeom>
          <a:solidFill>
            <a:schemeClr val="accent2">
              <a:lumMod val="20000"/>
              <a:lumOff val="80000"/>
            </a:schemeClr>
          </a:solidFill>
        </p:spPr>
        <p:txBody>
          <a:bodyPr anchor="ctr">
            <a:noAutofit/>
          </a:bodyPr>
          <a:lstStyle>
            <a:lvl1pPr marL="0" indent="0" algn="ctr">
              <a:lnSpc>
                <a:spcPts val="1798"/>
              </a:lnSpc>
              <a:spcAft>
                <a:spcPts val="599"/>
              </a:spcAft>
              <a:buNone/>
              <a:defRPr sz="12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tabs:</a:t>
            </a:r>
            <a:br>
              <a:rPr lang="en-US" dirty="0"/>
            </a:br>
            <a:r>
              <a:rPr lang="en-US" dirty="0"/>
              <a:t>Blue-active (pull out to guide)</a:t>
            </a:r>
            <a:br>
              <a:rPr lang="en-US" dirty="0"/>
            </a:br>
            <a:r>
              <a:rPr lang="en-US" dirty="0"/>
              <a:t>Darker Gray-visited</a:t>
            </a:r>
          </a:p>
        </p:txBody>
      </p:sp>
      <p:sp>
        <p:nvSpPr>
          <p:cNvPr id="14" name="Picture Placeholder">
            <a:extLst>
              <a:ext uri="{FF2B5EF4-FFF2-40B4-BE49-F238E27FC236}">
                <a16:creationId xmlns:a16="http://schemas.microsoft.com/office/drawing/2014/main" xmlns="" id="{DCD4F158-C788-4A7C-8533-32072037EF96}"/>
              </a:ext>
            </a:extLst>
          </p:cNvPr>
          <p:cNvSpPr>
            <a:spLocks noGrp="1"/>
          </p:cNvSpPr>
          <p:nvPr>
            <p:ph type="pic" sz="quarter" idx="14"/>
          </p:nvPr>
        </p:nvSpPr>
        <p:spPr>
          <a:xfrm>
            <a:off x="4517131" y="1852987"/>
            <a:ext cx="3072384" cy="2728481"/>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5" name="Tab title">
            <a:extLst>
              <a:ext uri="{FF2B5EF4-FFF2-40B4-BE49-F238E27FC236}">
                <a16:creationId xmlns:a16="http://schemas.microsoft.com/office/drawing/2014/main" xmlns="" id="{4927CA81-6E82-4A05-B477-F3E3ABEA6460}"/>
              </a:ext>
            </a:extLst>
          </p:cNvPr>
          <p:cNvSpPr>
            <a:spLocks noGrp="1"/>
          </p:cNvSpPr>
          <p:nvPr>
            <p:ph type="body" sz="quarter" idx="24" hasCustomPrompt="1"/>
          </p:nvPr>
        </p:nvSpPr>
        <p:spPr>
          <a:xfrm>
            <a:off x="3623477" y="1115661"/>
            <a:ext cx="4845049" cy="576362"/>
          </a:xfrm>
          <a:prstGeom prst="rect">
            <a:avLst/>
          </a:prstGeom>
        </p:spPr>
        <p:txBody>
          <a:bodyPr anchor="b" anchorCtr="0"/>
          <a:lstStyle>
            <a:lvl1pPr algn="ctr">
              <a:lnSpc>
                <a:spcPts val="2500"/>
              </a:lnSpc>
              <a:defRPr sz="2200" b="1">
                <a:solidFill>
                  <a:srgbClr val="0086B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Tab Title</a:t>
            </a:r>
          </a:p>
        </p:txBody>
      </p:sp>
      <p:sp>
        <p:nvSpPr>
          <p:cNvPr id="19" name="Tab 1">
            <a:extLst>
              <a:ext uri="{FF2B5EF4-FFF2-40B4-BE49-F238E27FC236}">
                <a16:creationId xmlns:a16="http://schemas.microsoft.com/office/drawing/2014/main" xmlns="" id="{3016CE2C-C950-4736-AF00-664EB1AFE12D}"/>
              </a:ext>
            </a:extLst>
          </p:cNvPr>
          <p:cNvSpPr>
            <a:spLocks noGrp="1"/>
          </p:cNvSpPr>
          <p:nvPr>
            <p:ph type="body" sz="quarter" idx="17" hasCustomPrompt="1"/>
          </p:nvPr>
        </p:nvSpPr>
        <p:spPr>
          <a:xfrm>
            <a:off x="0" y="790902"/>
            <a:ext cx="3084576" cy="1188720"/>
          </a:xfrm>
          <a:prstGeom prst="rect">
            <a:avLst/>
          </a:prstGeom>
          <a:solidFill>
            <a:srgbClr val="5A5A5A"/>
          </a:solidFill>
          <a:ln>
            <a:solidFill>
              <a:srgbClr val="A6A6A6"/>
            </a:solidFill>
          </a:ln>
        </p:spPr>
        <p:txBody>
          <a:bodyPr anchor="ctr">
            <a:normAutofit/>
          </a:bodyPr>
          <a:lstStyle>
            <a:lvl1pPr marL="0" indent="0" algn="ctr">
              <a:lnSpc>
                <a:spcPts val="2600"/>
              </a:lnSpc>
              <a:spcBef>
                <a:spcPts val="0"/>
              </a:spcBef>
              <a:spcAft>
                <a:spcPts val="0"/>
              </a:spcAft>
              <a:buNone/>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20" name="Tab 2">
            <a:extLst>
              <a:ext uri="{FF2B5EF4-FFF2-40B4-BE49-F238E27FC236}">
                <a16:creationId xmlns:a16="http://schemas.microsoft.com/office/drawing/2014/main" xmlns="" id="{2280F9DE-9253-4DCA-A562-73D36238E56C}"/>
              </a:ext>
            </a:extLst>
          </p:cNvPr>
          <p:cNvSpPr>
            <a:spLocks noGrp="1"/>
          </p:cNvSpPr>
          <p:nvPr>
            <p:ph type="body" sz="quarter" idx="18" hasCustomPrompt="1"/>
          </p:nvPr>
        </p:nvSpPr>
        <p:spPr>
          <a:xfrm>
            <a:off x="0" y="2008658"/>
            <a:ext cx="3352800" cy="1188720"/>
          </a:xfrm>
          <a:prstGeom prst="rect">
            <a:avLst/>
          </a:prstGeom>
          <a:solidFill>
            <a:srgbClr val="0086B3"/>
          </a:solidFill>
          <a:ln>
            <a:solidFill>
              <a:srgbClr val="A6A6A6"/>
            </a:solidFill>
          </a:ln>
        </p:spPr>
        <p:txBody>
          <a:bodyPr anchor="ctr">
            <a:normAutofit/>
          </a:bodyPr>
          <a:lstStyle>
            <a:lvl1pPr marL="0" indent="0" algn="ctr">
              <a:lnSpc>
                <a:spcPts val="2600"/>
              </a:lnSpc>
              <a:spcBef>
                <a:spcPts val="0"/>
              </a:spcBef>
              <a:spcAft>
                <a:spcPts val="0"/>
              </a:spcAft>
              <a:buNone/>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21" name="Tab 3">
            <a:extLst>
              <a:ext uri="{FF2B5EF4-FFF2-40B4-BE49-F238E27FC236}">
                <a16:creationId xmlns:a16="http://schemas.microsoft.com/office/drawing/2014/main" xmlns="" id="{23B001AB-65AE-417E-9225-102DBDFAEFD3}"/>
              </a:ext>
            </a:extLst>
          </p:cNvPr>
          <p:cNvSpPr>
            <a:spLocks noGrp="1"/>
          </p:cNvSpPr>
          <p:nvPr>
            <p:ph type="body" sz="quarter" idx="20" hasCustomPrompt="1"/>
          </p:nvPr>
        </p:nvSpPr>
        <p:spPr>
          <a:xfrm>
            <a:off x="-3471" y="3226414"/>
            <a:ext cx="3084576" cy="1188720"/>
          </a:xfrm>
          <a:prstGeom prst="rect">
            <a:avLst/>
          </a:prstGeom>
          <a:solidFill>
            <a:srgbClr val="828282"/>
          </a:solidFill>
          <a:ln>
            <a:solidFill>
              <a:srgbClr val="A6A6A6"/>
            </a:solidFill>
          </a:ln>
        </p:spPr>
        <p:txBody>
          <a:bodyPr anchor="ctr">
            <a:normAutofit/>
          </a:bodyPr>
          <a:lstStyle>
            <a:lvl1pPr marL="0" indent="0" algn="ctr">
              <a:lnSpc>
                <a:spcPts val="2600"/>
              </a:lnSpc>
              <a:spcBef>
                <a:spcPts val="0"/>
              </a:spcBef>
              <a:spcAft>
                <a:spcPts val="0"/>
              </a:spcAft>
              <a:buNone/>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22" name="Tab 4">
            <a:extLst>
              <a:ext uri="{FF2B5EF4-FFF2-40B4-BE49-F238E27FC236}">
                <a16:creationId xmlns:a16="http://schemas.microsoft.com/office/drawing/2014/main" xmlns="" id="{60659938-E2AE-4F51-8383-BE99E328A5E5}"/>
              </a:ext>
            </a:extLst>
          </p:cNvPr>
          <p:cNvSpPr>
            <a:spLocks noGrp="1"/>
          </p:cNvSpPr>
          <p:nvPr>
            <p:ph type="body" sz="quarter" idx="21" hasCustomPrompt="1"/>
          </p:nvPr>
        </p:nvSpPr>
        <p:spPr>
          <a:xfrm>
            <a:off x="-3471" y="4444170"/>
            <a:ext cx="3084576" cy="1188720"/>
          </a:xfrm>
          <a:prstGeom prst="rect">
            <a:avLst/>
          </a:prstGeom>
          <a:solidFill>
            <a:srgbClr val="828282"/>
          </a:solidFill>
          <a:ln>
            <a:solidFill>
              <a:srgbClr val="A6A6A6"/>
            </a:solidFill>
          </a:ln>
        </p:spPr>
        <p:txBody>
          <a:bodyPr anchor="ctr">
            <a:normAutofit/>
          </a:bodyPr>
          <a:lstStyle>
            <a:lvl1pPr marL="0" indent="0" algn="ctr">
              <a:lnSpc>
                <a:spcPts val="2600"/>
              </a:lnSpc>
              <a:spcBef>
                <a:spcPts val="0"/>
              </a:spcBef>
              <a:spcAft>
                <a:spcPts val="0"/>
              </a:spcAft>
              <a:buNone/>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3" name="Tab 5">
            <a:extLst>
              <a:ext uri="{FF2B5EF4-FFF2-40B4-BE49-F238E27FC236}">
                <a16:creationId xmlns:a16="http://schemas.microsoft.com/office/drawing/2014/main" xmlns="" id="{6E518F53-E863-4B54-8F02-86613FF348BD}"/>
              </a:ext>
            </a:extLst>
          </p:cNvPr>
          <p:cNvSpPr>
            <a:spLocks noGrp="1"/>
          </p:cNvSpPr>
          <p:nvPr>
            <p:ph type="body" sz="quarter" idx="22" hasCustomPrompt="1"/>
          </p:nvPr>
        </p:nvSpPr>
        <p:spPr>
          <a:xfrm>
            <a:off x="-3471" y="5661928"/>
            <a:ext cx="3084576" cy="1188720"/>
          </a:xfrm>
          <a:prstGeom prst="rect">
            <a:avLst/>
          </a:prstGeom>
          <a:solidFill>
            <a:srgbClr val="828282"/>
          </a:solidFill>
          <a:ln>
            <a:solidFill>
              <a:srgbClr val="A6A6A6"/>
            </a:solidFill>
          </a:ln>
        </p:spPr>
        <p:txBody>
          <a:bodyPr anchor="ctr">
            <a:normAutofit/>
          </a:bodyPr>
          <a:lstStyle>
            <a:lvl1pPr marL="0" indent="0" algn="ctr">
              <a:lnSpc>
                <a:spcPts val="2600"/>
              </a:lnSpc>
              <a:spcBef>
                <a:spcPts val="0"/>
              </a:spcBef>
              <a:spcAft>
                <a:spcPts val="0"/>
              </a:spcAft>
              <a:buNone/>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6" name="Title">
            <a:extLst>
              <a:ext uri="{FF2B5EF4-FFF2-40B4-BE49-F238E27FC236}">
                <a16:creationId xmlns:a16="http://schemas.microsoft.com/office/drawing/2014/main" xmlns="" id="{56A59277-3DE6-49C7-8DB5-73C319FDE354}"/>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
        <p:nvSpPr>
          <p:cNvPr id="3" name="Text Placeholder 2">
            <a:extLst>
              <a:ext uri="{FF2B5EF4-FFF2-40B4-BE49-F238E27FC236}">
                <a16:creationId xmlns:a16="http://schemas.microsoft.com/office/drawing/2014/main" xmlns="" id="{796107C4-4230-4117-9247-AFCFFDEE7884}"/>
              </a:ext>
            </a:extLst>
          </p:cNvPr>
          <p:cNvSpPr>
            <a:spLocks noGrp="1"/>
          </p:cNvSpPr>
          <p:nvPr>
            <p:ph type="body" sz="quarter" idx="26"/>
          </p:nvPr>
        </p:nvSpPr>
        <p:spPr>
          <a:xfrm>
            <a:off x="3623477" y="4742433"/>
            <a:ext cx="4913694" cy="1564776"/>
          </a:xfrm>
          <a:prstGeom prst="rect">
            <a:avLst/>
          </a:prstGeom>
        </p:spPr>
        <p:txBody>
          <a:bodyPr/>
          <a:lstStyle>
            <a:lvl1pPr algn="ctr">
              <a:lnSpc>
                <a:spcPts val="2100"/>
              </a:lnSpc>
              <a:defRPr>
                <a:latin typeface="Open Sans" panose="020B0606030504020204" pitchFamily="34" charset="0"/>
                <a:ea typeface="Open Sans" panose="020B0606030504020204" pitchFamily="34" charset="0"/>
                <a:cs typeface="Open Sans" panose="020B0606030504020204" pitchFamily="34" charset="0"/>
              </a:defRPr>
            </a:lvl1pPr>
            <a:lvl2pPr algn="ctr">
              <a:lnSpc>
                <a:spcPts val="1900"/>
              </a:lnSpc>
              <a:spcBef>
                <a:spcPts val="200"/>
              </a:spcBef>
              <a:defRPr sz="1600"/>
            </a:lvl2pPr>
          </a:lstStyle>
          <a:p>
            <a:pPr lvl="0"/>
            <a:r>
              <a:rPr lang="en-US" dirty="0"/>
              <a:t>Edit Master text styles</a:t>
            </a:r>
          </a:p>
          <a:p>
            <a:pPr lvl="1"/>
            <a:r>
              <a:rPr lang="en-US" dirty="0"/>
              <a:t>Second level</a:t>
            </a:r>
          </a:p>
        </p:txBody>
      </p:sp>
    </p:spTree>
    <p:custDataLst>
      <p:tags r:id="rId1"/>
    </p:custDataLst>
    <p:extLst>
      <p:ext uri="{BB962C8B-B14F-4D97-AF65-F5344CB8AC3E}">
        <p14:creationId xmlns:p14="http://schemas.microsoft.com/office/powerpoint/2010/main" val="3121097577"/>
      </p:ext>
    </p:extLst>
  </p:cSld>
  <p:clrMapOvr>
    <a:masterClrMapping/>
  </p:clrMapOvr>
  <p:extLst mod="1">
    <p:ext uri="{DCECCB84-F9BA-43D5-87BE-67443E8EF086}">
      <p15:sldGuideLst xmlns:p15="http://schemas.microsoft.com/office/powerpoint/2012/main" xmlns="">
        <p15:guide id="1" orient="horz" pos="2159">
          <p15:clr>
            <a:srgbClr val="FBAE40"/>
          </p15:clr>
        </p15:guide>
        <p15:guide id="2" pos="2624">
          <p15:clr>
            <a:srgbClr val="FBAE40"/>
          </p15:clr>
        </p15:guide>
        <p15:guide id="3" orient="horz" pos="498">
          <p15:clr>
            <a:srgbClr val="FBAE40"/>
          </p15:clr>
        </p15:guide>
        <p15:guide id="4" orient="horz" pos="594">
          <p15:clr>
            <a:srgbClr val="FBAE40"/>
          </p15:clr>
        </p15:guide>
        <p15:guide id="5" pos="96">
          <p15:clr>
            <a:srgbClr val="FBAE40"/>
          </p15:clr>
        </p15:guide>
        <p15:guide id="6" orient="horz" pos="818">
          <p15:clr>
            <a:srgbClr val="FBAE40"/>
          </p15:clr>
        </p15:guide>
        <p15:guide id="7" pos="2112"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orizontal Tabs 1: INTRO">
    <p:spTree>
      <p:nvGrpSpPr>
        <p:cNvPr id="1" name=""/>
        <p:cNvGrpSpPr/>
        <p:nvPr/>
      </p:nvGrpSpPr>
      <p:grpSpPr>
        <a:xfrm>
          <a:off x="0" y="0"/>
          <a:ext cx="0" cy="0"/>
          <a:chOff x="0" y="0"/>
          <a:chExt cx="0" cy="0"/>
        </a:xfrm>
      </p:grpSpPr>
      <p:sp>
        <p:nvSpPr>
          <p:cNvPr id="16" name="Picture Placeholder">
            <a:extLst>
              <a:ext uri="{FF2B5EF4-FFF2-40B4-BE49-F238E27FC236}">
                <a16:creationId xmlns:a16="http://schemas.microsoft.com/office/drawing/2014/main" xmlns="" id="{392535EC-05F5-4D8B-84C4-110D724E5C04}"/>
              </a:ext>
            </a:extLst>
          </p:cNvPr>
          <p:cNvSpPr>
            <a:spLocks noGrp="1"/>
          </p:cNvSpPr>
          <p:nvPr>
            <p:ph type="pic" sz="quarter" idx="20"/>
          </p:nvPr>
        </p:nvSpPr>
        <p:spPr>
          <a:xfrm>
            <a:off x="1" y="790903"/>
            <a:ext cx="9144000" cy="5215056"/>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21" name="Text Placeholder">
            <a:extLst>
              <a:ext uri="{FF2B5EF4-FFF2-40B4-BE49-F238E27FC236}">
                <a16:creationId xmlns:a16="http://schemas.microsoft.com/office/drawing/2014/main" xmlns="" id="{788671F0-6017-4E66-86CF-BEB8A09D675D}"/>
              </a:ext>
            </a:extLst>
          </p:cNvPr>
          <p:cNvSpPr>
            <a:spLocks noGrp="1"/>
          </p:cNvSpPr>
          <p:nvPr>
            <p:ph type="body" sz="quarter" idx="16" hasCustomPrompt="1"/>
          </p:nvPr>
        </p:nvSpPr>
        <p:spPr>
          <a:xfrm>
            <a:off x="0" y="5278311"/>
            <a:ext cx="9144000" cy="734562"/>
          </a:xfrm>
          <a:prstGeom prst="rect">
            <a:avLst/>
          </a:prstGeom>
          <a:solidFill>
            <a:schemeClr val="bg1">
              <a:lumMod val="85000"/>
            </a:schemeClr>
          </a:solidFill>
        </p:spPr>
        <p:txBody>
          <a:bodyPr anchor="ctr">
            <a:noAutofit/>
          </a:bodyPr>
          <a:lstStyle>
            <a:lvl1pPr marL="0" indent="0" algn="ctr">
              <a:lnSpc>
                <a:spcPts val="2100"/>
              </a:lnSpc>
              <a:spcBef>
                <a:spcPts val="0"/>
              </a:spcBef>
              <a:spcAft>
                <a:spcPts val="0"/>
              </a:spcAft>
              <a:buNone/>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3" name="Tab 1">
            <a:extLst>
              <a:ext uri="{FF2B5EF4-FFF2-40B4-BE49-F238E27FC236}">
                <a16:creationId xmlns:a16="http://schemas.microsoft.com/office/drawing/2014/main" xmlns="" id="{3B05C616-3B7A-463E-A8CC-D4B059218E21}"/>
              </a:ext>
            </a:extLst>
          </p:cNvPr>
          <p:cNvSpPr>
            <a:spLocks noGrp="1"/>
          </p:cNvSpPr>
          <p:nvPr>
            <p:ph type="body" sz="quarter" idx="10" hasCustomPrompt="1"/>
          </p:nvPr>
        </p:nvSpPr>
        <p:spPr>
          <a:xfrm>
            <a:off x="0"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xmlns="" id="{9BC845F3-CC17-4BFF-BFFB-13752E665224}"/>
              </a:ext>
            </a:extLst>
          </p:cNvPr>
          <p:cNvSpPr>
            <a:spLocks noGrp="1"/>
          </p:cNvSpPr>
          <p:nvPr>
            <p:ph type="body" sz="quarter" idx="12" hasCustomPrompt="1"/>
          </p:nvPr>
        </p:nvSpPr>
        <p:spPr>
          <a:xfrm>
            <a:off x="183030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18" name="Tab 3">
            <a:extLst>
              <a:ext uri="{FF2B5EF4-FFF2-40B4-BE49-F238E27FC236}">
                <a16:creationId xmlns:a16="http://schemas.microsoft.com/office/drawing/2014/main" xmlns="" id="{F839E6B2-5EC9-4958-B0FB-18877F5908C9}"/>
              </a:ext>
            </a:extLst>
          </p:cNvPr>
          <p:cNvSpPr>
            <a:spLocks noGrp="1"/>
          </p:cNvSpPr>
          <p:nvPr>
            <p:ph type="body" sz="quarter" idx="13" hasCustomPrompt="1"/>
          </p:nvPr>
        </p:nvSpPr>
        <p:spPr>
          <a:xfrm>
            <a:off x="366061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19" name="Tab 4">
            <a:extLst>
              <a:ext uri="{FF2B5EF4-FFF2-40B4-BE49-F238E27FC236}">
                <a16:creationId xmlns:a16="http://schemas.microsoft.com/office/drawing/2014/main" xmlns="" id="{53C9F06F-0C37-4353-B2E7-46EB1050483A}"/>
              </a:ext>
            </a:extLst>
          </p:cNvPr>
          <p:cNvSpPr>
            <a:spLocks noGrp="1"/>
          </p:cNvSpPr>
          <p:nvPr>
            <p:ph type="body" sz="quarter" idx="14" hasCustomPrompt="1"/>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0" name="Tab 5">
            <a:extLst>
              <a:ext uri="{FF2B5EF4-FFF2-40B4-BE49-F238E27FC236}">
                <a16:creationId xmlns:a16="http://schemas.microsoft.com/office/drawing/2014/main" xmlns="" id="{98280D88-B19E-46E7-8FBC-1B5E9345BF7F}"/>
              </a:ext>
            </a:extLst>
          </p:cNvPr>
          <p:cNvSpPr>
            <a:spLocks noGrp="1"/>
          </p:cNvSpPr>
          <p:nvPr>
            <p:ph type="body" sz="quarter" idx="15" hasCustomPrompt="1"/>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0" name="Title">
            <a:extLst>
              <a:ext uri="{FF2B5EF4-FFF2-40B4-BE49-F238E27FC236}">
                <a16:creationId xmlns:a16="http://schemas.microsoft.com/office/drawing/2014/main" xmlns="" id="{4C591BFC-DF0F-41CF-97D2-6B258C830B87}"/>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83950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orizontal Tabs 1: Tab 2">
    <p:spTree>
      <p:nvGrpSpPr>
        <p:cNvPr id="1" name=""/>
        <p:cNvGrpSpPr/>
        <p:nvPr/>
      </p:nvGrpSpPr>
      <p:grpSpPr>
        <a:xfrm>
          <a:off x="0" y="0"/>
          <a:ext cx="0" cy="0"/>
          <a:chOff x="0" y="0"/>
          <a:chExt cx="0" cy="0"/>
        </a:xfrm>
      </p:grpSpPr>
      <p:sp>
        <p:nvSpPr>
          <p:cNvPr id="16" name="Picture Placeholder">
            <a:extLst>
              <a:ext uri="{FF2B5EF4-FFF2-40B4-BE49-F238E27FC236}">
                <a16:creationId xmlns:a16="http://schemas.microsoft.com/office/drawing/2014/main" xmlns="" id="{392535EC-05F5-4D8B-84C4-110D724E5C04}"/>
              </a:ext>
            </a:extLst>
          </p:cNvPr>
          <p:cNvSpPr>
            <a:spLocks noGrp="1"/>
          </p:cNvSpPr>
          <p:nvPr>
            <p:ph type="pic" sz="quarter" idx="20"/>
          </p:nvPr>
        </p:nvSpPr>
        <p:spPr>
          <a:xfrm>
            <a:off x="1" y="790903"/>
            <a:ext cx="9144000" cy="5215056"/>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21" name="Text Placeholde">
            <a:extLst>
              <a:ext uri="{FF2B5EF4-FFF2-40B4-BE49-F238E27FC236}">
                <a16:creationId xmlns:a16="http://schemas.microsoft.com/office/drawing/2014/main" xmlns="" id="{788671F0-6017-4E66-86CF-BEB8A09D675D}"/>
              </a:ext>
            </a:extLst>
          </p:cNvPr>
          <p:cNvSpPr>
            <a:spLocks noGrp="1"/>
          </p:cNvSpPr>
          <p:nvPr>
            <p:ph type="body" sz="quarter" idx="16" hasCustomPrompt="1"/>
          </p:nvPr>
        </p:nvSpPr>
        <p:spPr>
          <a:xfrm>
            <a:off x="0" y="5278311"/>
            <a:ext cx="9144000" cy="734562"/>
          </a:xfrm>
          <a:prstGeom prst="rect">
            <a:avLst/>
          </a:prstGeom>
          <a:solidFill>
            <a:schemeClr val="bg1">
              <a:lumMod val="85000"/>
            </a:schemeClr>
          </a:solidFill>
        </p:spPr>
        <p:txBody>
          <a:bodyPr anchor="ctr">
            <a:noAutofit/>
          </a:bodyPr>
          <a:lstStyle>
            <a:lvl1pPr marL="0" indent="0" algn="ctr">
              <a:lnSpc>
                <a:spcPts val="2100"/>
              </a:lnSpc>
              <a:spcBef>
                <a:spcPts val="0"/>
              </a:spcBef>
              <a:spcAft>
                <a:spcPts val="0"/>
              </a:spcAft>
              <a:buNone/>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3" name="Tab 1">
            <a:extLst>
              <a:ext uri="{FF2B5EF4-FFF2-40B4-BE49-F238E27FC236}">
                <a16:creationId xmlns:a16="http://schemas.microsoft.com/office/drawing/2014/main" xmlns="" id="{3B05C616-3B7A-463E-A8CC-D4B059218E21}"/>
              </a:ext>
            </a:extLst>
          </p:cNvPr>
          <p:cNvSpPr>
            <a:spLocks noGrp="1"/>
          </p:cNvSpPr>
          <p:nvPr>
            <p:ph type="body" sz="quarter" idx="10" hasCustomPrompt="1"/>
          </p:nvPr>
        </p:nvSpPr>
        <p:spPr>
          <a:xfrm>
            <a:off x="0" y="6003050"/>
            <a:ext cx="1816608" cy="845127"/>
          </a:xfrm>
          <a:prstGeom prst="rect">
            <a:avLst/>
          </a:prstGeom>
          <a:solidFill>
            <a:srgbClr val="5A5A5A"/>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xmlns="" id="{9BC845F3-CC17-4BFF-BFFB-13752E665224}"/>
              </a:ext>
            </a:extLst>
          </p:cNvPr>
          <p:cNvSpPr>
            <a:spLocks noGrp="1"/>
          </p:cNvSpPr>
          <p:nvPr>
            <p:ph type="body" sz="quarter" idx="12" hasCustomPrompt="1"/>
          </p:nvPr>
        </p:nvSpPr>
        <p:spPr>
          <a:xfrm>
            <a:off x="1830309" y="6003050"/>
            <a:ext cx="1816608" cy="845127"/>
          </a:xfrm>
          <a:prstGeom prst="rect">
            <a:avLst/>
          </a:prstGeom>
          <a:solidFill>
            <a:srgbClr val="0086B3"/>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18" name="Tab 3">
            <a:extLst>
              <a:ext uri="{FF2B5EF4-FFF2-40B4-BE49-F238E27FC236}">
                <a16:creationId xmlns:a16="http://schemas.microsoft.com/office/drawing/2014/main" xmlns="" id="{F839E6B2-5EC9-4958-B0FB-18877F5908C9}"/>
              </a:ext>
            </a:extLst>
          </p:cNvPr>
          <p:cNvSpPr>
            <a:spLocks noGrp="1"/>
          </p:cNvSpPr>
          <p:nvPr>
            <p:ph type="body" sz="quarter" idx="13" hasCustomPrompt="1"/>
          </p:nvPr>
        </p:nvSpPr>
        <p:spPr>
          <a:xfrm>
            <a:off x="366061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19" name="Tab 4">
            <a:extLst>
              <a:ext uri="{FF2B5EF4-FFF2-40B4-BE49-F238E27FC236}">
                <a16:creationId xmlns:a16="http://schemas.microsoft.com/office/drawing/2014/main" xmlns="" id="{53C9F06F-0C37-4353-B2E7-46EB1050483A}"/>
              </a:ext>
            </a:extLst>
          </p:cNvPr>
          <p:cNvSpPr>
            <a:spLocks noGrp="1"/>
          </p:cNvSpPr>
          <p:nvPr>
            <p:ph type="body" sz="quarter" idx="14" hasCustomPrompt="1"/>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0" name="Tab 5">
            <a:extLst>
              <a:ext uri="{FF2B5EF4-FFF2-40B4-BE49-F238E27FC236}">
                <a16:creationId xmlns:a16="http://schemas.microsoft.com/office/drawing/2014/main" xmlns="" id="{98280D88-B19E-46E7-8FBC-1B5E9345BF7F}"/>
              </a:ext>
            </a:extLst>
          </p:cNvPr>
          <p:cNvSpPr>
            <a:spLocks noGrp="1"/>
          </p:cNvSpPr>
          <p:nvPr>
            <p:ph type="body" sz="quarter" idx="15" hasCustomPrompt="1"/>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0" name="Developer note">
            <a:extLst>
              <a:ext uri="{FF2B5EF4-FFF2-40B4-BE49-F238E27FC236}">
                <a16:creationId xmlns:a16="http://schemas.microsoft.com/office/drawing/2014/main" xmlns="" id="{7778E03F-BF80-4AC3-8795-1E6B27001358}"/>
              </a:ext>
            </a:extLst>
          </p:cNvPr>
          <p:cNvSpPr>
            <a:spLocks noGrp="1"/>
          </p:cNvSpPr>
          <p:nvPr>
            <p:ph type="body" sz="quarter" idx="23" hasCustomPrompt="1"/>
          </p:nvPr>
        </p:nvSpPr>
        <p:spPr>
          <a:xfrm>
            <a:off x="3253410" y="889048"/>
            <a:ext cx="3246780" cy="844502"/>
          </a:xfrm>
          <a:prstGeom prst="rect">
            <a:avLst/>
          </a:prstGeom>
          <a:solidFill>
            <a:schemeClr val="accent2">
              <a:lumMod val="20000"/>
              <a:lumOff val="80000"/>
            </a:schemeClr>
          </a:solidFill>
        </p:spPr>
        <p:txBody>
          <a:bodyPr anchor="ctr">
            <a:noAutofit/>
          </a:bodyPr>
          <a:lstStyle>
            <a:lvl1pPr marL="0" indent="0" algn="ctr">
              <a:lnSpc>
                <a:spcPts val="1798"/>
              </a:lnSpc>
              <a:spcAft>
                <a:spcPts val="599"/>
              </a:spcAft>
              <a:buNone/>
              <a:defRPr sz="12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tabs:</a:t>
            </a:r>
            <a:br>
              <a:rPr lang="en-US" dirty="0"/>
            </a:br>
            <a:r>
              <a:rPr lang="en-US" dirty="0"/>
              <a:t>Blue-active</a:t>
            </a:r>
            <a:br>
              <a:rPr lang="en-US" dirty="0"/>
            </a:br>
            <a:r>
              <a:rPr lang="en-US" dirty="0"/>
              <a:t>Darker Gray-visited</a:t>
            </a:r>
          </a:p>
        </p:txBody>
      </p:sp>
      <p:sp>
        <p:nvSpPr>
          <p:cNvPr id="11" name="Title">
            <a:extLst>
              <a:ext uri="{FF2B5EF4-FFF2-40B4-BE49-F238E27FC236}">
                <a16:creationId xmlns:a16="http://schemas.microsoft.com/office/drawing/2014/main" xmlns="" id="{3FEA9A56-B47E-41F8-ABAC-C45F8F527E67}"/>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6832374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orizontal Tabs 2: Pic and text">
    <p:spTree>
      <p:nvGrpSpPr>
        <p:cNvPr id="1" name=""/>
        <p:cNvGrpSpPr/>
        <p:nvPr/>
      </p:nvGrpSpPr>
      <p:grpSpPr>
        <a:xfrm>
          <a:off x="0" y="0"/>
          <a:ext cx="0" cy="0"/>
          <a:chOff x="0" y="0"/>
          <a:chExt cx="0" cy="0"/>
        </a:xfrm>
      </p:grpSpPr>
      <p:sp>
        <p:nvSpPr>
          <p:cNvPr id="13" name="Tab 1">
            <a:extLst>
              <a:ext uri="{FF2B5EF4-FFF2-40B4-BE49-F238E27FC236}">
                <a16:creationId xmlns:a16="http://schemas.microsoft.com/office/drawing/2014/main" xmlns="" id="{3B05C616-3B7A-463E-A8CC-D4B059218E21}"/>
              </a:ext>
            </a:extLst>
          </p:cNvPr>
          <p:cNvSpPr>
            <a:spLocks noGrp="1"/>
          </p:cNvSpPr>
          <p:nvPr>
            <p:ph type="body" sz="quarter" idx="10" hasCustomPrompt="1"/>
          </p:nvPr>
        </p:nvSpPr>
        <p:spPr>
          <a:xfrm>
            <a:off x="0" y="6003050"/>
            <a:ext cx="1816608" cy="845127"/>
          </a:xfrm>
          <a:prstGeom prst="rect">
            <a:avLst/>
          </a:prstGeom>
          <a:solidFill>
            <a:srgbClr val="5A5A5A"/>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xmlns="" id="{9BC845F3-CC17-4BFF-BFFB-13752E665224}"/>
              </a:ext>
            </a:extLst>
          </p:cNvPr>
          <p:cNvSpPr>
            <a:spLocks noGrp="1"/>
          </p:cNvSpPr>
          <p:nvPr>
            <p:ph type="body" sz="quarter" idx="12" hasCustomPrompt="1"/>
          </p:nvPr>
        </p:nvSpPr>
        <p:spPr>
          <a:xfrm>
            <a:off x="1830309" y="6003050"/>
            <a:ext cx="1816608" cy="845127"/>
          </a:xfrm>
          <a:prstGeom prst="rect">
            <a:avLst/>
          </a:prstGeom>
          <a:solidFill>
            <a:srgbClr val="0086B3"/>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18" name="Tab 3">
            <a:extLst>
              <a:ext uri="{FF2B5EF4-FFF2-40B4-BE49-F238E27FC236}">
                <a16:creationId xmlns:a16="http://schemas.microsoft.com/office/drawing/2014/main" xmlns="" id="{F839E6B2-5EC9-4958-B0FB-18877F5908C9}"/>
              </a:ext>
            </a:extLst>
          </p:cNvPr>
          <p:cNvSpPr>
            <a:spLocks noGrp="1"/>
          </p:cNvSpPr>
          <p:nvPr>
            <p:ph type="body" sz="quarter" idx="13" hasCustomPrompt="1"/>
          </p:nvPr>
        </p:nvSpPr>
        <p:spPr>
          <a:xfrm>
            <a:off x="366061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19" name="Tab 4">
            <a:extLst>
              <a:ext uri="{FF2B5EF4-FFF2-40B4-BE49-F238E27FC236}">
                <a16:creationId xmlns:a16="http://schemas.microsoft.com/office/drawing/2014/main" xmlns="" id="{53C9F06F-0C37-4353-B2E7-46EB1050483A}"/>
              </a:ext>
            </a:extLst>
          </p:cNvPr>
          <p:cNvSpPr>
            <a:spLocks noGrp="1"/>
          </p:cNvSpPr>
          <p:nvPr>
            <p:ph type="body" sz="quarter" idx="14" hasCustomPrompt="1"/>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0" name="Tab 5">
            <a:extLst>
              <a:ext uri="{FF2B5EF4-FFF2-40B4-BE49-F238E27FC236}">
                <a16:creationId xmlns:a16="http://schemas.microsoft.com/office/drawing/2014/main" xmlns="" id="{98280D88-B19E-46E7-8FBC-1B5E9345BF7F}"/>
              </a:ext>
            </a:extLst>
          </p:cNvPr>
          <p:cNvSpPr>
            <a:spLocks noGrp="1"/>
          </p:cNvSpPr>
          <p:nvPr>
            <p:ph type="body" sz="quarter" idx="15" hasCustomPrompt="1"/>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1" name="Text Placeholder">
            <a:extLst>
              <a:ext uri="{FF2B5EF4-FFF2-40B4-BE49-F238E27FC236}">
                <a16:creationId xmlns:a16="http://schemas.microsoft.com/office/drawing/2014/main" xmlns="" id="{A85B389B-FD3C-47ED-AFCB-3B5F521213F2}"/>
              </a:ext>
            </a:extLst>
          </p:cNvPr>
          <p:cNvSpPr>
            <a:spLocks noGrp="1"/>
          </p:cNvSpPr>
          <p:nvPr>
            <p:ph type="body" sz="quarter" idx="24" hasCustomPrompt="1"/>
          </p:nvPr>
        </p:nvSpPr>
        <p:spPr>
          <a:xfrm>
            <a:off x="0" y="861752"/>
            <a:ext cx="4572000" cy="5141298"/>
          </a:xfrm>
          <a:prstGeom prst="rect">
            <a:avLst/>
          </a:prstGeom>
          <a:solidFill>
            <a:schemeClr val="bg1">
              <a:lumMod val="85000"/>
            </a:schemeClr>
          </a:solidFill>
        </p:spPr>
        <p:txBody>
          <a:bodyPr lIns="457200" anchor="ctr" anchorCtr="0">
            <a:noAutofit/>
          </a:bodyPr>
          <a:lstStyle>
            <a:lvl1pPr marL="0" indent="0" algn="l">
              <a:lnSpc>
                <a:spcPts val="2300"/>
              </a:lnSpc>
              <a:spcBef>
                <a:spcPts val="1200"/>
              </a:spcBef>
              <a:spcAft>
                <a:spcPts val="0"/>
              </a:spcAft>
              <a:buNone/>
              <a:defRPr sz="20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4" name="Picture Placeholder">
            <a:extLst>
              <a:ext uri="{FF2B5EF4-FFF2-40B4-BE49-F238E27FC236}">
                <a16:creationId xmlns:a16="http://schemas.microsoft.com/office/drawing/2014/main" xmlns="" id="{B1687EC9-7F3F-4CB7-A109-BAF793F2BCF4}"/>
              </a:ext>
            </a:extLst>
          </p:cNvPr>
          <p:cNvSpPr>
            <a:spLocks noGrp="1"/>
          </p:cNvSpPr>
          <p:nvPr>
            <p:ph type="pic" sz="quarter" idx="25"/>
          </p:nvPr>
        </p:nvSpPr>
        <p:spPr>
          <a:xfrm>
            <a:off x="4585701" y="861753"/>
            <a:ext cx="4558299" cy="5136062"/>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0" name="developer note">
            <a:extLst>
              <a:ext uri="{FF2B5EF4-FFF2-40B4-BE49-F238E27FC236}">
                <a16:creationId xmlns:a16="http://schemas.microsoft.com/office/drawing/2014/main" xmlns="" id="{7778E03F-BF80-4AC3-8795-1E6B27001358}"/>
              </a:ext>
            </a:extLst>
          </p:cNvPr>
          <p:cNvSpPr>
            <a:spLocks noGrp="1"/>
          </p:cNvSpPr>
          <p:nvPr>
            <p:ph type="body" sz="quarter" idx="23" hasCustomPrompt="1"/>
          </p:nvPr>
        </p:nvSpPr>
        <p:spPr>
          <a:xfrm>
            <a:off x="3253410" y="889048"/>
            <a:ext cx="3246780" cy="844502"/>
          </a:xfrm>
          <a:prstGeom prst="rect">
            <a:avLst/>
          </a:prstGeom>
          <a:solidFill>
            <a:schemeClr val="accent2">
              <a:lumMod val="20000"/>
              <a:lumOff val="80000"/>
            </a:schemeClr>
          </a:solidFill>
        </p:spPr>
        <p:txBody>
          <a:bodyPr anchor="ctr">
            <a:noAutofit/>
          </a:bodyPr>
          <a:lstStyle>
            <a:lvl1pPr marL="0" indent="0" algn="ctr">
              <a:lnSpc>
                <a:spcPts val="1798"/>
              </a:lnSpc>
              <a:spcAft>
                <a:spcPts val="599"/>
              </a:spcAft>
              <a:buNone/>
              <a:defRPr sz="12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tabs:</a:t>
            </a:r>
            <a:br>
              <a:rPr lang="en-US" dirty="0"/>
            </a:br>
            <a:r>
              <a:rPr lang="en-US" dirty="0"/>
              <a:t>Blue-active</a:t>
            </a:r>
            <a:br>
              <a:rPr lang="en-US" dirty="0"/>
            </a:br>
            <a:r>
              <a:rPr lang="en-US" dirty="0"/>
              <a:t>Darker Gray-visited</a:t>
            </a:r>
          </a:p>
        </p:txBody>
      </p:sp>
      <p:sp>
        <p:nvSpPr>
          <p:cNvPr id="15" name="Title">
            <a:extLst>
              <a:ext uri="{FF2B5EF4-FFF2-40B4-BE49-F238E27FC236}">
                <a16:creationId xmlns:a16="http://schemas.microsoft.com/office/drawing/2014/main" xmlns="" id="{1CA6D179-2BF3-4069-9210-B488EB52D3C3}"/>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8080979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orizontal Tabs Numbered: Tab 2">
    <p:spTree>
      <p:nvGrpSpPr>
        <p:cNvPr id="1" name=""/>
        <p:cNvGrpSpPr/>
        <p:nvPr/>
      </p:nvGrpSpPr>
      <p:grpSpPr>
        <a:xfrm>
          <a:off x="0" y="0"/>
          <a:ext cx="0" cy="0"/>
          <a:chOff x="0" y="0"/>
          <a:chExt cx="0" cy="0"/>
        </a:xfrm>
      </p:grpSpPr>
      <p:sp>
        <p:nvSpPr>
          <p:cNvPr id="16" name="Picture Placeholder">
            <a:extLst>
              <a:ext uri="{FF2B5EF4-FFF2-40B4-BE49-F238E27FC236}">
                <a16:creationId xmlns:a16="http://schemas.microsoft.com/office/drawing/2014/main" xmlns="" id="{392535EC-05F5-4D8B-84C4-110D724E5C04}"/>
              </a:ext>
            </a:extLst>
          </p:cNvPr>
          <p:cNvSpPr>
            <a:spLocks noGrp="1"/>
          </p:cNvSpPr>
          <p:nvPr>
            <p:ph type="pic" sz="quarter" idx="20"/>
          </p:nvPr>
        </p:nvSpPr>
        <p:spPr>
          <a:xfrm>
            <a:off x="0" y="1298575"/>
            <a:ext cx="9144000" cy="4086612"/>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Tab 1">
            <a:extLst>
              <a:ext uri="{FF2B5EF4-FFF2-40B4-BE49-F238E27FC236}">
                <a16:creationId xmlns:a16="http://schemas.microsoft.com/office/drawing/2014/main" xmlns="" id="{3B05C616-3B7A-463E-A8CC-D4B059218E21}"/>
              </a:ext>
            </a:extLst>
          </p:cNvPr>
          <p:cNvSpPr>
            <a:spLocks noGrp="1"/>
          </p:cNvSpPr>
          <p:nvPr>
            <p:ph type="body" sz="quarter" idx="10" hasCustomPrompt="1"/>
          </p:nvPr>
        </p:nvSpPr>
        <p:spPr>
          <a:xfrm>
            <a:off x="0" y="6003050"/>
            <a:ext cx="1816608" cy="845127"/>
          </a:xfrm>
          <a:prstGeom prst="rect">
            <a:avLst/>
          </a:prstGeom>
          <a:solidFill>
            <a:srgbClr val="5A5A5A"/>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1</a:t>
            </a:r>
          </a:p>
        </p:txBody>
      </p:sp>
      <p:sp>
        <p:nvSpPr>
          <p:cNvPr id="17" name="Tab 2">
            <a:extLst>
              <a:ext uri="{FF2B5EF4-FFF2-40B4-BE49-F238E27FC236}">
                <a16:creationId xmlns:a16="http://schemas.microsoft.com/office/drawing/2014/main" xmlns="" id="{9BC845F3-CC17-4BFF-BFFB-13752E665224}"/>
              </a:ext>
            </a:extLst>
          </p:cNvPr>
          <p:cNvSpPr>
            <a:spLocks noGrp="1"/>
          </p:cNvSpPr>
          <p:nvPr>
            <p:ph type="body" sz="quarter" idx="12" hasCustomPrompt="1"/>
          </p:nvPr>
        </p:nvSpPr>
        <p:spPr>
          <a:xfrm>
            <a:off x="1830309" y="6003050"/>
            <a:ext cx="1816608" cy="845127"/>
          </a:xfrm>
          <a:prstGeom prst="rect">
            <a:avLst/>
          </a:prstGeom>
          <a:solidFill>
            <a:srgbClr val="0086B3"/>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2</a:t>
            </a:r>
          </a:p>
        </p:txBody>
      </p:sp>
      <p:sp>
        <p:nvSpPr>
          <p:cNvPr id="18" name="Tab 3">
            <a:extLst>
              <a:ext uri="{FF2B5EF4-FFF2-40B4-BE49-F238E27FC236}">
                <a16:creationId xmlns:a16="http://schemas.microsoft.com/office/drawing/2014/main" xmlns="" id="{F839E6B2-5EC9-4958-B0FB-18877F5908C9}"/>
              </a:ext>
            </a:extLst>
          </p:cNvPr>
          <p:cNvSpPr>
            <a:spLocks noGrp="1"/>
          </p:cNvSpPr>
          <p:nvPr>
            <p:ph type="body" sz="quarter" idx="13" hasCustomPrompt="1"/>
          </p:nvPr>
        </p:nvSpPr>
        <p:spPr>
          <a:xfrm>
            <a:off x="366061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3</a:t>
            </a:r>
          </a:p>
        </p:txBody>
      </p:sp>
      <p:sp>
        <p:nvSpPr>
          <p:cNvPr id="19" name="Tab 4">
            <a:extLst>
              <a:ext uri="{FF2B5EF4-FFF2-40B4-BE49-F238E27FC236}">
                <a16:creationId xmlns:a16="http://schemas.microsoft.com/office/drawing/2014/main" xmlns="" id="{53C9F06F-0C37-4353-B2E7-46EB1050483A}"/>
              </a:ext>
            </a:extLst>
          </p:cNvPr>
          <p:cNvSpPr>
            <a:spLocks noGrp="1"/>
          </p:cNvSpPr>
          <p:nvPr>
            <p:ph type="body" sz="quarter" idx="14" hasCustomPrompt="1"/>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4</a:t>
            </a:r>
          </a:p>
        </p:txBody>
      </p:sp>
      <p:sp>
        <p:nvSpPr>
          <p:cNvPr id="20" name="Tab 5">
            <a:extLst>
              <a:ext uri="{FF2B5EF4-FFF2-40B4-BE49-F238E27FC236}">
                <a16:creationId xmlns:a16="http://schemas.microsoft.com/office/drawing/2014/main" xmlns="" id="{98280D88-B19E-46E7-8FBC-1B5E9345BF7F}"/>
              </a:ext>
            </a:extLst>
          </p:cNvPr>
          <p:cNvSpPr>
            <a:spLocks noGrp="1"/>
          </p:cNvSpPr>
          <p:nvPr>
            <p:ph type="body" sz="quarter" idx="15" hasCustomPrompt="1"/>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5</a:t>
            </a:r>
          </a:p>
        </p:txBody>
      </p:sp>
      <p:sp>
        <p:nvSpPr>
          <p:cNvPr id="11" name="Text Tab Title">
            <a:extLst>
              <a:ext uri="{FF2B5EF4-FFF2-40B4-BE49-F238E27FC236}">
                <a16:creationId xmlns:a16="http://schemas.microsoft.com/office/drawing/2014/main" xmlns="" id="{5CC7B524-FB54-4DFD-A9C5-08E9133B6A14}"/>
              </a:ext>
            </a:extLst>
          </p:cNvPr>
          <p:cNvSpPr>
            <a:spLocks noGrp="1"/>
          </p:cNvSpPr>
          <p:nvPr>
            <p:ph type="body" sz="quarter" idx="11" hasCustomPrompt="1"/>
          </p:nvPr>
        </p:nvSpPr>
        <p:spPr>
          <a:xfrm>
            <a:off x="0" y="795945"/>
            <a:ext cx="9137845" cy="511590"/>
          </a:xfrm>
          <a:prstGeom prst="rect">
            <a:avLst/>
          </a:prstGeom>
          <a:solidFill>
            <a:srgbClr val="0086B3"/>
          </a:solidFill>
        </p:spPr>
        <p:txBody>
          <a:bodyPr tIns="0" bIns="0" anchor="ctr">
            <a:noAutofit/>
          </a:bodyPr>
          <a:lstStyle>
            <a:lvl1pPr marL="0" indent="0" algn="ctr">
              <a:lnSpc>
                <a:spcPct val="100000"/>
              </a:lnSpc>
              <a:spcBef>
                <a:spcPts val="0"/>
              </a:spcBef>
              <a:spcAft>
                <a:spcPts val="0"/>
              </a:spcAft>
              <a:buNone/>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Edit Tab Title Text</a:t>
            </a:r>
          </a:p>
        </p:txBody>
      </p:sp>
      <p:sp>
        <p:nvSpPr>
          <p:cNvPr id="21" name="Text Placeholder">
            <a:extLst>
              <a:ext uri="{FF2B5EF4-FFF2-40B4-BE49-F238E27FC236}">
                <a16:creationId xmlns:a16="http://schemas.microsoft.com/office/drawing/2014/main" xmlns="" id="{34312B66-A1FF-4360-98F6-4E5DF51218C1}"/>
              </a:ext>
            </a:extLst>
          </p:cNvPr>
          <p:cNvSpPr>
            <a:spLocks noGrp="1"/>
          </p:cNvSpPr>
          <p:nvPr>
            <p:ph type="body" sz="quarter" idx="16" hasCustomPrompt="1"/>
          </p:nvPr>
        </p:nvSpPr>
        <p:spPr>
          <a:xfrm>
            <a:off x="0" y="5385186"/>
            <a:ext cx="9144000" cy="636102"/>
          </a:xfrm>
          <a:prstGeom prst="rect">
            <a:avLst/>
          </a:prstGeom>
          <a:solidFill>
            <a:schemeClr val="bg1">
              <a:lumMod val="85000"/>
            </a:schemeClr>
          </a:solidFill>
        </p:spPr>
        <p:txBody>
          <a:bodyPr anchor="ctr">
            <a:normAutofit/>
          </a:bodyPr>
          <a:lstStyle>
            <a:lvl1pPr marL="0" indent="0" algn="ctr">
              <a:lnSpc>
                <a:spcPts val="2100"/>
              </a:lnSpc>
              <a:spcBef>
                <a:spcPts val="0"/>
              </a:spcBef>
              <a:spcAft>
                <a:spcPts val="799"/>
              </a:spcAft>
              <a:buNone/>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4" name="Developer note">
            <a:extLst>
              <a:ext uri="{FF2B5EF4-FFF2-40B4-BE49-F238E27FC236}">
                <a16:creationId xmlns:a16="http://schemas.microsoft.com/office/drawing/2014/main" xmlns="" id="{F38BDFEA-4952-41B8-AF95-DDE760385A78}"/>
              </a:ext>
            </a:extLst>
          </p:cNvPr>
          <p:cNvSpPr>
            <a:spLocks noGrp="1"/>
          </p:cNvSpPr>
          <p:nvPr>
            <p:ph type="body" sz="quarter" idx="23" hasCustomPrompt="1"/>
          </p:nvPr>
        </p:nvSpPr>
        <p:spPr>
          <a:xfrm>
            <a:off x="342453" y="4231753"/>
            <a:ext cx="3246780" cy="844502"/>
          </a:xfrm>
          <a:prstGeom prst="rect">
            <a:avLst/>
          </a:prstGeom>
          <a:solidFill>
            <a:schemeClr val="accent2">
              <a:lumMod val="20000"/>
              <a:lumOff val="80000"/>
            </a:schemeClr>
          </a:solidFill>
        </p:spPr>
        <p:txBody>
          <a:bodyPr anchor="ctr">
            <a:noAutofit/>
          </a:bodyPr>
          <a:lstStyle>
            <a:lvl1pPr marL="0" indent="0" algn="ctr">
              <a:lnSpc>
                <a:spcPts val="1798"/>
              </a:lnSpc>
              <a:spcAft>
                <a:spcPts val="599"/>
              </a:spcAft>
              <a:buNone/>
              <a:defRPr sz="12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tabs:</a:t>
            </a:r>
            <a:br>
              <a:rPr lang="en-US" dirty="0"/>
            </a:br>
            <a:r>
              <a:rPr lang="en-US" dirty="0"/>
              <a:t>Blue-active</a:t>
            </a:r>
            <a:br>
              <a:rPr lang="en-US" dirty="0"/>
            </a:br>
            <a:r>
              <a:rPr lang="en-US" dirty="0"/>
              <a:t>Darker Gray-visited</a:t>
            </a:r>
          </a:p>
        </p:txBody>
      </p:sp>
      <p:sp>
        <p:nvSpPr>
          <p:cNvPr id="15" name="Title">
            <a:extLst>
              <a:ext uri="{FF2B5EF4-FFF2-40B4-BE49-F238E27FC236}">
                <a16:creationId xmlns:a16="http://schemas.microsoft.com/office/drawing/2014/main" xmlns="" id="{0A6FFC9C-43DF-4BAC-936C-5187CF733B89}"/>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224655286"/>
      </p:ext>
    </p:extLst>
  </p:cSld>
  <p:clrMapOvr>
    <a:masterClrMapping/>
  </p:clrMapOvr>
  <p:extLst mod="1">
    <p:ext uri="{DCECCB84-F9BA-43D5-87BE-67443E8EF086}">
      <p15:sldGuideLst xmlns:p15="http://schemas.microsoft.com/office/powerpoint/2012/main" xmlns="">
        <p15:guide id="1" orient="horz" pos="2159" userDrawn="1">
          <p15:clr>
            <a:srgbClr val="FBAE40"/>
          </p15:clr>
        </p15:guide>
        <p15:guide id="2" pos="2880" userDrawn="1">
          <p15:clr>
            <a:srgbClr val="FBAE40"/>
          </p15:clr>
        </p15:guide>
        <p15:guide id="3" orient="horz" pos="818"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ertical Tabs Arrows: INTRO">
    <p:bg>
      <p:bgPr>
        <a:solidFill>
          <a:schemeClr val="bg1"/>
        </a:solidFill>
        <a:effectLst/>
      </p:bgPr>
    </p:bg>
    <p:spTree>
      <p:nvGrpSpPr>
        <p:cNvPr id="1" name=""/>
        <p:cNvGrpSpPr/>
        <p:nvPr/>
      </p:nvGrpSpPr>
      <p:grpSpPr>
        <a:xfrm>
          <a:off x="0" y="0"/>
          <a:ext cx="0" cy="0"/>
          <a:chOff x="0" y="0"/>
          <a:chExt cx="0" cy="0"/>
        </a:xfrm>
      </p:grpSpPr>
      <p:pic>
        <p:nvPicPr>
          <p:cNvPr id="9" name="Background" descr="Picture1.png"/>
          <p:cNvPicPr>
            <a:picLocks noChangeAspect="1"/>
          </p:cNvPicPr>
          <p:nvPr userDrawn="1"/>
        </p:nvPicPr>
        <p:blipFill>
          <a:blip r:embed="rId3" cstate="print"/>
          <a:srcRect t="5826"/>
          <a:stretch>
            <a:fillRect/>
          </a:stretch>
        </p:blipFill>
        <p:spPr>
          <a:xfrm>
            <a:off x="0" y="790903"/>
            <a:ext cx="9144000" cy="6069471"/>
          </a:xfrm>
          <a:prstGeom prst="rect">
            <a:avLst/>
          </a:prstGeom>
          <a:solidFill>
            <a:schemeClr val="bg1">
              <a:alpha val="62000"/>
            </a:schemeClr>
          </a:solidFill>
        </p:spPr>
      </p:pic>
      <p:sp>
        <p:nvSpPr>
          <p:cNvPr id="2" name="Rectangle">
            <a:extLst>
              <a:ext uri="{FF2B5EF4-FFF2-40B4-BE49-F238E27FC236}">
                <a16:creationId xmlns:a16="http://schemas.microsoft.com/office/drawing/2014/main" xmlns="" id="{83A74322-E654-40A9-A6F2-ACEFA789E5D3}"/>
              </a:ext>
            </a:extLst>
          </p:cNvPr>
          <p:cNvSpPr/>
          <p:nvPr userDrawn="1"/>
        </p:nvSpPr>
        <p:spPr>
          <a:xfrm>
            <a:off x="0" y="790903"/>
            <a:ext cx="9144000" cy="6069472"/>
          </a:xfrm>
          <a:prstGeom prst="rect">
            <a:avLst/>
          </a:prstGeom>
          <a:solidFill>
            <a:srgbClr val="DFF7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Tab 1"/>
          <p:cNvSpPr>
            <a:spLocks noGrp="1"/>
          </p:cNvSpPr>
          <p:nvPr>
            <p:ph type="body" sz="quarter" idx="20" hasCustomPrompt="1"/>
          </p:nvPr>
        </p:nvSpPr>
        <p:spPr>
          <a:xfrm>
            <a:off x="-20437" y="1328829"/>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1</a:t>
            </a:r>
          </a:p>
        </p:txBody>
      </p:sp>
      <p:sp>
        <p:nvSpPr>
          <p:cNvPr id="22" name="Tab 2">
            <a:extLst>
              <a:ext uri="{FF2B5EF4-FFF2-40B4-BE49-F238E27FC236}">
                <a16:creationId xmlns:a16="http://schemas.microsoft.com/office/drawing/2014/main" xmlns="" id="{2A355596-BD75-49FE-AC2D-574C16A3F14C}"/>
              </a:ext>
            </a:extLst>
          </p:cNvPr>
          <p:cNvSpPr>
            <a:spLocks noGrp="1"/>
          </p:cNvSpPr>
          <p:nvPr>
            <p:ph type="body" sz="quarter" idx="27" hasCustomPrompt="1"/>
          </p:nvPr>
        </p:nvSpPr>
        <p:spPr>
          <a:xfrm>
            <a:off x="-20437" y="2302669"/>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2</a:t>
            </a:r>
          </a:p>
        </p:txBody>
      </p:sp>
      <p:sp>
        <p:nvSpPr>
          <p:cNvPr id="23" name="Tab 3">
            <a:extLst>
              <a:ext uri="{FF2B5EF4-FFF2-40B4-BE49-F238E27FC236}">
                <a16:creationId xmlns:a16="http://schemas.microsoft.com/office/drawing/2014/main" xmlns="" id="{45769F26-D51F-47B3-A4A7-B9DF07E3A5B0}"/>
              </a:ext>
            </a:extLst>
          </p:cNvPr>
          <p:cNvSpPr>
            <a:spLocks noGrp="1"/>
          </p:cNvSpPr>
          <p:nvPr>
            <p:ph type="body" sz="quarter" idx="28" hasCustomPrompt="1"/>
          </p:nvPr>
        </p:nvSpPr>
        <p:spPr>
          <a:xfrm>
            <a:off x="-20437" y="3276507"/>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3</a:t>
            </a:r>
          </a:p>
        </p:txBody>
      </p:sp>
      <p:sp>
        <p:nvSpPr>
          <p:cNvPr id="24" name="Tab 4">
            <a:extLst>
              <a:ext uri="{FF2B5EF4-FFF2-40B4-BE49-F238E27FC236}">
                <a16:creationId xmlns:a16="http://schemas.microsoft.com/office/drawing/2014/main" xmlns="" id="{AFFF5A70-DC94-4E15-ABF3-CF75FEE10286}"/>
              </a:ext>
            </a:extLst>
          </p:cNvPr>
          <p:cNvSpPr>
            <a:spLocks noGrp="1"/>
          </p:cNvSpPr>
          <p:nvPr>
            <p:ph type="body" sz="quarter" idx="29" hasCustomPrompt="1"/>
          </p:nvPr>
        </p:nvSpPr>
        <p:spPr>
          <a:xfrm>
            <a:off x="-20437" y="4250345"/>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4</a:t>
            </a:r>
          </a:p>
        </p:txBody>
      </p:sp>
      <p:sp>
        <p:nvSpPr>
          <p:cNvPr id="25" name="Tab 5">
            <a:extLst>
              <a:ext uri="{FF2B5EF4-FFF2-40B4-BE49-F238E27FC236}">
                <a16:creationId xmlns:a16="http://schemas.microsoft.com/office/drawing/2014/main" xmlns="" id="{E5BE5E47-1FB7-4E23-B16C-48259D76C1EF}"/>
              </a:ext>
            </a:extLst>
          </p:cNvPr>
          <p:cNvSpPr>
            <a:spLocks noGrp="1"/>
          </p:cNvSpPr>
          <p:nvPr>
            <p:ph type="body" sz="quarter" idx="30" hasCustomPrompt="1"/>
          </p:nvPr>
        </p:nvSpPr>
        <p:spPr>
          <a:xfrm>
            <a:off x="-20437" y="5224185"/>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5</a:t>
            </a:r>
          </a:p>
        </p:txBody>
      </p:sp>
      <p:sp>
        <p:nvSpPr>
          <p:cNvPr id="18" name="Text Placeholder"/>
          <p:cNvSpPr>
            <a:spLocks noGrp="1"/>
          </p:cNvSpPr>
          <p:nvPr>
            <p:ph type="body" sz="quarter" idx="25"/>
          </p:nvPr>
        </p:nvSpPr>
        <p:spPr>
          <a:xfrm>
            <a:off x="2966619" y="1349376"/>
            <a:ext cx="5317329" cy="1540268"/>
          </a:xfrm>
          <a:prstGeom prst="rect">
            <a:avLst/>
          </a:prstGeom>
        </p:spPr>
        <p:txBody>
          <a:bodyPr anchor="t" anchorCtr="0">
            <a:normAutofit/>
          </a:bodyPr>
          <a:lstStyle>
            <a:lvl1pPr algn="ctr">
              <a:lnSpc>
                <a:spcPts val="2300"/>
              </a:lnSpc>
              <a:spcBef>
                <a:spcPts val="1200"/>
              </a:spcBef>
              <a:spcAft>
                <a:spcPts val="0"/>
              </a:spcAft>
              <a:defRPr sz="2000">
                <a:latin typeface="Open Sans" panose="020B0606030504020204" pitchFamily="34" charset="0"/>
                <a:ea typeface="Open Sans" pitchFamily="34" charset="0"/>
                <a:cs typeface="Open Sans" panose="020B0606030504020204" pitchFamily="34" charset="0"/>
              </a:defRPr>
            </a:lvl1pPr>
          </a:lstStyle>
          <a:p>
            <a:pPr lvl="0"/>
            <a:endParaRPr lang="en-US" dirty="0"/>
          </a:p>
        </p:txBody>
      </p:sp>
      <p:sp>
        <p:nvSpPr>
          <p:cNvPr id="26" name="Picture Placeholder">
            <a:extLst>
              <a:ext uri="{FF2B5EF4-FFF2-40B4-BE49-F238E27FC236}">
                <a16:creationId xmlns:a16="http://schemas.microsoft.com/office/drawing/2014/main" xmlns="" id="{9CC6D6C1-49DA-4F2C-8D66-CD41A6FDBC4C}"/>
              </a:ext>
            </a:extLst>
          </p:cNvPr>
          <p:cNvSpPr>
            <a:spLocks noGrp="1"/>
          </p:cNvSpPr>
          <p:nvPr>
            <p:ph type="pic" sz="quarter" idx="31"/>
          </p:nvPr>
        </p:nvSpPr>
        <p:spPr>
          <a:xfrm>
            <a:off x="2966621" y="3004543"/>
            <a:ext cx="5317329" cy="3501032"/>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Title">
            <a:extLst>
              <a:ext uri="{FF2B5EF4-FFF2-40B4-BE49-F238E27FC236}">
                <a16:creationId xmlns:a16="http://schemas.microsoft.com/office/drawing/2014/main" xmlns="" id="{AA250620-2F89-41A5-AE3C-B8AA71FF8404}"/>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034144909"/>
      </p:ext>
    </p:extLst>
  </p:cSld>
  <p:clrMapOvr>
    <a:masterClrMapping/>
  </p:clrMapOvr>
  <p:extLst mod="1">
    <p:ext uri="{DCECCB84-F9BA-43D5-87BE-67443E8EF086}">
      <p15:sldGuideLst xmlns:p15="http://schemas.microsoft.com/office/powerpoint/2012/main" xmlns="">
        <p15:guide id="1" orient="horz" pos="850" userDrawn="1">
          <p15:clr>
            <a:srgbClr val="FBAE40"/>
          </p15:clr>
        </p15:guide>
        <p15:guide id="2" pos="3552" userDrawn="1">
          <p15:clr>
            <a:srgbClr val="FBAE40"/>
          </p15:clr>
        </p15:guide>
        <p15:guide id="3" orient="horz" pos="107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NO ANIMATED BOX">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EAA6CFDF-ABB6-4DFF-ADC8-67D3F8B3586D}"/>
              </a:ext>
            </a:extLst>
          </p:cNvPr>
          <p:cNvSpPr>
            <a:spLocks noGrp="1"/>
          </p:cNvSpPr>
          <p:nvPr>
            <p:ph type="dt" sz="half" idx="10"/>
          </p:nvPr>
        </p:nvSpPr>
        <p:spPr/>
        <p:txBody>
          <a:bodyPr/>
          <a:lstStyle/>
          <a:p>
            <a:fld id="{74F3E367-77DD-4A62-A9D9-D1C73334A7BE}" type="datetimeFigureOut">
              <a:rPr lang="en-US" smtClean="0"/>
              <a:t>2/16/2019</a:t>
            </a:fld>
            <a:endParaRPr lang="en-US"/>
          </a:p>
        </p:txBody>
      </p:sp>
      <p:sp>
        <p:nvSpPr>
          <p:cNvPr id="4" name="Footer Placeholder 3">
            <a:extLst>
              <a:ext uri="{FF2B5EF4-FFF2-40B4-BE49-F238E27FC236}">
                <a16:creationId xmlns:a16="http://schemas.microsoft.com/office/drawing/2014/main" xmlns="" id="{CF7EC886-28C7-4C2F-863E-75EE5D6402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A6B20FC-1426-4688-8475-608513ABF41A}"/>
              </a:ext>
            </a:extLst>
          </p:cNvPr>
          <p:cNvSpPr>
            <a:spLocks noGrp="1"/>
          </p:cNvSpPr>
          <p:nvPr>
            <p:ph type="sldNum" sz="quarter" idx="12"/>
          </p:nvPr>
        </p:nvSpPr>
        <p:spPr/>
        <p:txBody>
          <a:bodyPr/>
          <a:lstStyle/>
          <a:p>
            <a:fld id="{EF0DF3FB-AB67-4BED-B40C-799EF7707BD0}" type="slidenum">
              <a:rPr lang="en-US" smtClean="0"/>
              <a:t>‹#›</a:t>
            </a:fld>
            <a:endParaRPr lang="en-US"/>
          </a:p>
        </p:txBody>
      </p:sp>
      <p:sp>
        <p:nvSpPr>
          <p:cNvPr id="6" name="Text Placeholder 15">
            <a:extLst>
              <a:ext uri="{FF2B5EF4-FFF2-40B4-BE49-F238E27FC236}">
                <a16:creationId xmlns:a16="http://schemas.microsoft.com/office/drawing/2014/main" xmlns="" id="{1991958E-35ED-4BC4-8946-22911F3C7B48}"/>
              </a:ext>
            </a:extLst>
          </p:cNvPr>
          <p:cNvSpPr>
            <a:spLocks noGrp="1"/>
          </p:cNvSpPr>
          <p:nvPr>
            <p:ph type="body" sz="quarter" idx="28" hasCustomPrompt="1"/>
          </p:nvPr>
        </p:nvSpPr>
        <p:spPr>
          <a:xfrm>
            <a:off x="231498" y="388615"/>
            <a:ext cx="8912502" cy="428625"/>
          </a:xfrm>
          <a:prstGeom prst="rect">
            <a:avLst/>
          </a:prstGeom>
        </p:spPr>
        <p:txBody>
          <a:bodyPr/>
          <a:lstStyle>
            <a:lvl1pPr marL="0" indent="0">
              <a:buFontTx/>
              <a:buNone/>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sz="2200" dirty="0"/>
              <a:t>Add Screen Title</a:t>
            </a:r>
            <a:endParaRPr lang="en-US" dirty="0"/>
          </a:p>
        </p:txBody>
      </p:sp>
      <p:pic>
        <p:nvPicPr>
          <p:cNvPr id="12" name="Picture 11">
            <a:extLst>
              <a:ext uri="{FF2B5EF4-FFF2-40B4-BE49-F238E27FC236}">
                <a16:creationId xmlns:a16="http://schemas.microsoft.com/office/drawing/2014/main" xmlns="" id="{F4C00A24-6BB2-4AC5-AFA2-6FD1551675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2232" y="798495"/>
            <a:ext cx="6821707" cy="6059505"/>
          </a:xfrm>
          <a:prstGeom prst="rect">
            <a:avLst/>
          </a:prstGeom>
        </p:spPr>
      </p:pic>
      <p:pic>
        <p:nvPicPr>
          <p:cNvPr id="14" name="Picture 13">
            <a:extLst>
              <a:ext uri="{FF2B5EF4-FFF2-40B4-BE49-F238E27FC236}">
                <a16:creationId xmlns:a16="http://schemas.microsoft.com/office/drawing/2014/main" xmlns="" id="{AE761C61-5F84-46A7-9A8C-7CF1A89267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 y="779662"/>
            <a:ext cx="3893649" cy="6078338"/>
          </a:xfrm>
          <a:prstGeom prst="rect">
            <a:avLst/>
          </a:prstGeom>
        </p:spPr>
      </p:pic>
      <p:pic>
        <p:nvPicPr>
          <p:cNvPr id="10" name="Picture 9">
            <a:extLst>
              <a:ext uri="{FF2B5EF4-FFF2-40B4-BE49-F238E27FC236}">
                <a16:creationId xmlns:a16="http://schemas.microsoft.com/office/drawing/2014/main" xmlns="" id="{82ECB389-4994-4496-B2D5-F861DF5E8C0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20443" y="1222513"/>
            <a:ext cx="8735757" cy="5208104"/>
          </a:xfrm>
          <a:prstGeom prst="rect">
            <a:avLst/>
          </a:prstGeom>
        </p:spPr>
      </p:pic>
    </p:spTree>
    <p:custDataLst>
      <p:tags r:id="rId1"/>
    </p:custDataLst>
    <p:extLst>
      <p:ext uri="{BB962C8B-B14F-4D97-AF65-F5344CB8AC3E}">
        <p14:creationId xmlns:p14="http://schemas.microsoft.com/office/powerpoint/2010/main" val="30925665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ertical Tabs Arrows: Tab 1">
    <p:bg>
      <p:bgPr>
        <a:solidFill>
          <a:schemeClr val="bg1"/>
        </a:solidFill>
        <a:effectLst/>
      </p:bgPr>
    </p:bg>
    <p:spTree>
      <p:nvGrpSpPr>
        <p:cNvPr id="1" name=""/>
        <p:cNvGrpSpPr/>
        <p:nvPr/>
      </p:nvGrpSpPr>
      <p:grpSpPr>
        <a:xfrm>
          <a:off x="0" y="0"/>
          <a:ext cx="0" cy="0"/>
          <a:chOff x="0" y="0"/>
          <a:chExt cx="0" cy="0"/>
        </a:xfrm>
      </p:grpSpPr>
      <p:pic>
        <p:nvPicPr>
          <p:cNvPr id="9" name="Background" descr="Picture1.png"/>
          <p:cNvPicPr>
            <a:picLocks noChangeAspect="1"/>
          </p:cNvPicPr>
          <p:nvPr userDrawn="1"/>
        </p:nvPicPr>
        <p:blipFill>
          <a:blip r:embed="rId3" cstate="print"/>
          <a:srcRect t="5826"/>
          <a:stretch>
            <a:fillRect/>
          </a:stretch>
        </p:blipFill>
        <p:spPr>
          <a:xfrm>
            <a:off x="0" y="790903"/>
            <a:ext cx="9144000" cy="6069471"/>
          </a:xfrm>
          <a:prstGeom prst="rect">
            <a:avLst/>
          </a:prstGeom>
          <a:solidFill>
            <a:schemeClr val="bg1">
              <a:alpha val="62000"/>
            </a:schemeClr>
          </a:solidFill>
        </p:spPr>
      </p:pic>
      <p:sp>
        <p:nvSpPr>
          <p:cNvPr id="2" name="Rectangle 1">
            <a:extLst>
              <a:ext uri="{FF2B5EF4-FFF2-40B4-BE49-F238E27FC236}">
                <a16:creationId xmlns:a16="http://schemas.microsoft.com/office/drawing/2014/main" xmlns="" id="{83A74322-E654-40A9-A6F2-ACEFA789E5D3}"/>
              </a:ext>
            </a:extLst>
          </p:cNvPr>
          <p:cNvSpPr/>
          <p:nvPr userDrawn="1"/>
        </p:nvSpPr>
        <p:spPr>
          <a:xfrm>
            <a:off x="2752724" y="790903"/>
            <a:ext cx="6391275" cy="6069472"/>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5" name="Rectangle 2">
            <a:extLst>
              <a:ext uri="{FF2B5EF4-FFF2-40B4-BE49-F238E27FC236}">
                <a16:creationId xmlns:a16="http://schemas.microsoft.com/office/drawing/2014/main" xmlns="" id="{6AECE03E-C6B5-4624-B8B5-FF92FBCD3DF2}"/>
              </a:ext>
            </a:extLst>
          </p:cNvPr>
          <p:cNvSpPr/>
          <p:nvPr userDrawn="1"/>
        </p:nvSpPr>
        <p:spPr>
          <a:xfrm>
            <a:off x="0" y="790902"/>
            <a:ext cx="2752724" cy="6067097"/>
          </a:xfrm>
          <a:prstGeom prst="rect">
            <a:avLst/>
          </a:prstGeom>
          <a:solidFill>
            <a:srgbClr val="DFF7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3" name="Freeform: Shape">
            <a:extLst>
              <a:ext uri="{FF2B5EF4-FFF2-40B4-BE49-F238E27FC236}">
                <a16:creationId xmlns:a16="http://schemas.microsoft.com/office/drawing/2014/main" xmlns="" id="{C27E1131-C995-4A24-A103-929043D663CC}"/>
              </a:ext>
            </a:extLst>
          </p:cNvPr>
          <p:cNvSpPr/>
          <p:nvPr userDrawn="1"/>
        </p:nvSpPr>
        <p:spPr>
          <a:xfrm>
            <a:off x="1707880" y="1327169"/>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Tab 1"/>
          <p:cNvSpPr>
            <a:spLocks noGrp="1"/>
          </p:cNvSpPr>
          <p:nvPr>
            <p:ph type="body" sz="quarter" idx="20" hasCustomPrompt="1"/>
          </p:nvPr>
        </p:nvSpPr>
        <p:spPr>
          <a:xfrm>
            <a:off x="-20437" y="1328829"/>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0086B3"/>
          </a:solidFill>
          <a:ln>
            <a:noFill/>
          </a:ln>
        </p:spPr>
        <p:txBody>
          <a:bodyPr anchor="ctr">
            <a:normAutofit/>
          </a:bodyPr>
          <a:lstStyle>
            <a:lvl1pPr algn="ctr">
              <a:lnSpc>
                <a:spcPts val="2500"/>
              </a:lnSpc>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1</a:t>
            </a:r>
          </a:p>
        </p:txBody>
      </p:sp>
      <p:sp>
        <p:nvSpPr>
          <p:cNvPr id="22" name="Tab 2">
            <a:extLst>
              <a:ext uri="{FF2B5EF4-FFF2-40B4-BE49-F238E27FC236}">
                <a16:creationId xmlns:a16="http://schemas.microsoft.com/office/drawing/2014/main" xmlns="" id="{2A355596-BD75-49FE-AC2D-574C16A3F14C}"/>
              </a:ext>
            </a:extLst>
          </p:cNvPr>
          <p:cNvSpPr>
            <a:spLocks noGrp="1"/>
          </p:cNvSpPr>
          <p:nvPr>
            <p:ph type="body" sz="quarter" idx="27" hasCustomPrompt="1"/>
          </p:nvPr>
        </p:nvSpPr>
        <p:spPr>
          <a:xfrm>
            <a:off x="-20437" y="2302669"/>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2</a:t>
            </a:r>
          </a:p>
        </p:txBody>
      </p:sp>
      <p:sp>
        <p:nvSpPr>
          <p:cNvPr id="23" name="Tab 3">
            <a:extLst>
              <a:ext uri="{FF2B5EF4-FFF2-40B4-BE49-F238E27FC236}">
                <a16:creationId xmlns:a16="http://schemas.microsoft.com/office/drawing/2014/main" xmlns="" id="{45769F26-D51F-47B3-A4A7-B9DF07E3A5B0}"/>
              </a:ext>
            </a:extLst>
          </p:cNvPr>
          <p:cNvSpPr>
            <a:spLocks noGrp="1"/>
          </p:cNvSpPr>
          <p:nvPr>
            <p:ph type="body" sz="quarter" idx="28" hasCustomPrompt="1"/>
          </p:nvPr>
        </p:nvSpPr>
        <p:spPr>
          <a:xfrm>
            <a:off x="-20437" y="3276507"/>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3</a:t>
            </a:r>
          </a:p>
        </p:txBody>
      </p:sp>
      <p:sp>
        <p:nvSpPr>
          <p:cNvPr id="24" name="Tab 4">
            <a:extLst>
              <a:ext uri="{FF2B5EF4-FFF2-40B4-BE49-F238E27FC236}">
                <a16:creationId xmlns:a16="http://schemas.microsoft.com/office/drawing/2014/main" xmlns="" id="{AFFF5A70-DC94-4E15-ABF3-CF75FEE10286}"/>
              </a:ext>
            </a:extLst>
          </p:cNvPr>
          <p:cNvSpPr>
            <a:spLocks noGrp="1"/>
          </p:cNvSpPr>
          <p:nvPr>
            <p:ph type="body" sz="quarter" idx="29" hasCustomPrompt="1"/>
          </p:nvPr>
        </p:nvSpPr>
        <p:spPr>
          <a:xfrm>
            <a:off x="-20437" y="4250345"/>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4</a:t>
            </a:r>
          </a:p>
        </p:txBody>
      </p:sp>
      <p:sp>
        <p:nvSpPr>
          <p:cNvPr id="25" name="Tab 5">
            <a:extLst>
              <a:ext uri="{FF2B5EF4-FFF2-40B4-BE49-F238E27FC236}">
                <a16:creationId xmlns:a16="http://schemas.microsoft.com/office/drawing/2014/main" xmlns="" id="{E5BE5E47-1FB7-4E23-B16C-48259D76C1EF}"/>
              </a:ext>
            </a:extLst>
          </p:cNvPr>
          <p:cNvSpPr>
            <a:spLocks noGrp="1"/>
          </p:cNvSpPr>
          <p:nvPr>
            <p:ph type="body" sz="quarter" idx="30" hasCustomPrompt="1"/>
          </p:nvPr>
        </p:nvSpPr>
        <p:spPr>
          <a:xfrm>
            <a:off x="-20437" y="5224185"/>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5</a:t>
            </a:r>
          </a:p>
        </p:txBody>
      </p:sp>
      <p:sp>
        <p:nvSpPr>
          <p:cNvPr id="16" name="Text">
            <a:extLst>
              <a:ext uri="{FF2B5EF4-FFF2-40B4-BE49-F238E27FC236}">
                <a16:creationId xmlns:a16="http://schemas.microsoft.com/office/drawing/2014/main" xmlns="" id="{0A81F14D-0F1C-4223-B80B-ECD2A7F479E0}"/>
              </a:ext>
            </a:extLst>
          </p:cNvPr>
          <p:cNvSpPr>
            <a:spLocks noGrp="1"/>
          </p:cNvSpPr>
          <p:nvPr>
            <p:ph type="body" sz="quarter" idx="25"/>
          </p:nvPr>
        </p:nvSpPr>
        <p:spPr>
          <a:xfrm>
            <a:off x="3860033" y="1213713"/>
            <a:ext cx="4780768" cy="1098455"/>
          </a:xfrm>
          <a:prstGeom prst="rect">
            <a:avLst/>
          </a:prstGeom>
        </p:spPr>
        <p:txBody>
          <a:bodyPr anchor="ctr" anchorCtr="0">
            <a:normAutofit/>
          </a:bodyPr>
          <a:lstStyle>
            <a:lvl1pPr algn="l">
              <a:lnSpc>
                <a:spcPts val="2300"/>
              </a:lnSpc>
              <a:spcAft>
                <a:spcPts val="0"/>
              </a:spcAft>
              <a:defRPr sz="2000">
                <a:latin typeface="Open Sans" panose="020B0606030504020204" pitchFamily="34" charset="0"/>
                <a:ea typeface="Open Sans" pitchFamily="34" charset="0"/>
                <a:cs typeface="Open Sans" panose="020B0606030504020204" pitchFamily="34" charset="0"/>
              </a:defRPr>
            </a:lvl1pPr>
          </a:lstStyle>
          <a:p>
            <a:pPr lvl="0"/>
            <a:endParaRPr lang="en-US" dirty="0"/>
          </a:p>
        </p:txBody>
      </p:sp>
      <p:sp>
        <p:nvSpPr>
          <p:cNvPr id="14" name="Title">
            <a:extLst>
              <a:ext uri="{FF2B5EF4-FFF2-40B4-BE49-F238E27FC236}">
                <a16:creationId xmlns:a16="http://schemas.microsoft.com/office/drawing/2014/main" xmlns="" id="{4E5CD50E-D623-43DB-BDA1-CF4EE45DC9D9}"/>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81564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extLst mod="1">
    <p:ext uri="{DCECCB84-F9BA-43D5-87BE-67443E8EF086}">
      <p15:sldGuideLst xmlns:p15="http://schemas.microsoft.com/office/powerpoint/2012/main" xmlns="">
        <p15:guide id="1" orient="horz" pos="850">
          <p15:clr>
            <a:srgbClr val="FBAE40"/>
          </p15:clr>
        </p15:guide>
        <p15:guide id="2" pos="3552">
          <p15:clr>
            <a:srgbClr val="FBAE40"/>
          </p15:clr>
        </p15:guide>
        <p15:guide id="3" orient="horz" pos="107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ertical Tabs Arrows: Tab 2">
    <p:bg>
      <p:bgPr>
        <a:solidFill>
          <a:schemeClr val="bg1"/>
        </a:solidFill>
        <a:effectLst/>
      </p:bgPr>
    </p:bg>
    <p:spTree>
      <p:nvGrpSpPr>
        <p:cNvPr id="1" name=""/>
        <p:cNvGrpSpPr/>
        <p:nvPr/>
      </p:nvGrpSpPr>
      <p:grpSpPr>
        <a:xfrm>
          <a:off x="0" y="0"/>
          <a:ext cx="0" cy="0"/>
          <a:chOff x="0" y="0"/>
          <a:chExt cx="0" cy="0"/>
        </a:xfrm>
      </p:grpSpPr>
      <p:pic>
        <p:nvPicPr>
          <p:cNvPr id="9" name="Picture 8" descr="Picture1.png"/>
          <p:cNvPicPr>
            <a:picLocks noChangeAspect="1"/>
          </p:cNvPicPr>
          <p:nvPr userDrawn="1"/>
        </p:nvPicPr>
        <p:blipFill>
          <a:blip r:embed="rId3" cstate="print"/>
          <a:srcRect t="5826"/>
          <a:stretch>
            <a:fillRect/>
          </a:stretch>
        </p:blipFill>
        <p:spPr>
          <a:xfrm>
            <a:off x="0" y="790903"/>
            <a:ext cx="9144000" cy="6069471"/>
          </a:xfrm>
          <a:prstGeom prst="rect">
            <a:avLst/>
          </a:prstGeom>
          <a:solidFill>
            <a:schemeClr val="bg1">
              <a:alpha val="62000"/>
            </a:schemeClr>
          </a:solidFill>
        </p:spPr>
      </p:pic>
      <p:sp>
        <p:nvSpPr>
          <p:cNvPr id="2" name="Rectangle 1">
            <a:extLst>
              <a:ext uri="{FF2B5EF4-FFF2-40B4-BE49-F238E27FC236}">
                <a16:creationId xmlns:a16="http://schemas.microsoft.com/office/drawing/2014/main" xmlns="" id="{83A74322-E654-40A9-A6F2-ACEFA789E5D3}"/>
              </a:ext>
            </a:extLst>
          </p:cNvPr>
          <p:cNvSpPr/>
          <p:nvPr userDrawn="1"/>
        </p:nvSpPr>
        <p:spPr>
          <a:xfrm>
            <a:off x="2752724" y="790903"/>
            <a:ext cx="6391275" cy="6069472"/>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Rectangle 2">
            <a:extLst>
              <a:ext uri="{FF2B5EF4-FFF2-40B4-BE49-F238E27FC236}">
                <a16:creationId xmlns:a16="http://schemas.microsoft.com/office/drawing/2014/main" xmlns="" id="{6AECE03E-C6B5-4624-B8B5-FF92FBCD3DF2}"/>
              </a:ext>
            </a:extLst>
          </p:cNvPr>
          <p:cNvSpPr/>
          <p:nvPr userDrawn="1"/>
        </p:nvSpPr>
        <p:spPr>
          <a:xfrm>
            <a:off x="0" y="790902"/>
            <a:ext cx="2752724" cy="606709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7" name="Freeform: Shape 2">
            <a:extLst>
              <a:ext uri="{FF2B5EF4-FFF2-40B4-BE49-F238E27FC236}">
                <a16:creationId xmlns:a16="http://schemas.microsoft.com/office/drawing/2014/main" xmlns="" id="{2B1B87B5-1684-4510-8115-F5B206A643B9}"/>
              </a:ext>
            </a:extLst>
          </p:cNvPr>
          <p:cNvSpPr/>
          <p:nvPr userDrawn="1"/>
        </p:nvSpPr>
        <p:spPr>
          <a:xfrm>
            <a:off x="1707880" y="2302668"/>
            <a:ext cx="2152153" cy="864653"/>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Tab 1"/>
          <p:cNvSpPr>
            <a:spLocks noGrp="1"/>
          </p:cNvSpPr>
          <p:nvPr>
            <p:ph type="body" sz="quarter" idx="20" hasCustomPrompt="1"/>
          </p:nvPr>
        </p:nvSpPr>
        <p:spPr>
          <a:xfrm>
            <a:off x="-20437" y="1328829"/>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5A5A5A"/>
          </a:solidFill>
          <a:ln>
            <a:noFill/>
          </a:ln>
        </p:spPr>
        <p:txBody>
          <a:bodyPr anchor="ctr">
            <a:normAutofit/>
          </a:bodyPr>
          <a:lstStyle>
            <a:lvl1pPr algn="ctr">
              <a:defRPr sz="2200" b="1">
                <a:solidFill>
                  <a:schemeClr val="bg1"/>
                </a:solidFill>
                <a:latin typeface="Arial" panose="020B0604020202020204" pitchFamily="34" charset="0"/>
                <a:ea typeface="Open Sans" pitchFamily="34" charset="0"/>
                <a:cs typeface="Arial" panose="020B0604020202020204" pitchFamily="34" charset="0"/>
              </a:defRPr>
            </a:lvl1pPr>
          </a:lstStyle>
          <a:p>
            <a:pPr lvl="0"/>
            <a:r>
              <a:rPr lang="en-US" dirty="0"/>
              <a:t>Tab 1</a:t>
            </a:r>
          </a:p>
        </p:txBody>
      </p:sp>
      <p:sp>
        <p:nvSpPr>
          <p:cNvPr id="22" name="Tab 2">
            <a:extLst>
              <a:ext uri="{FF2B5EF4-FFF2-40B4-BE49-F238E27FC236}">
                <a16:creationId xmlns:a16="http://schemas.microsoft.com/office/drawing/2014/main" xmlns="" id="{2A355596-BD75-49FE-AC2D-574C16A3F14C}"/>
              </a:ext>
            </a:extLst>
          </p:cNvPr>
          <p:cNvSpPr>
            <a:spLocks noGrp="1"/>
          </p:cNvSpPr>
          <p:nvPr>
            <p:ph type="body" sz="quarter" idx="27" hasCustomPrompt="1"/>
          </p:nvPr>
        </p:nvSpPr>
        <p:spPr>
          <a:xfrm>
            <a:off x="-20437" y="2302669"/>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0086B3"/>
          </a:solidFill>
          <a:ln>
            <a:noFill/>
          </a:ln>
        </p:spPr>
        <p:txBody>
          <a:bodyPr anchor="ctr">
            <a:normAutofit/>
          </a:bodyPr>
          <a:lstStyle>
            <a:lvl1pPr algn="ctr">
              <a:defRPr sz="2200" b="1">
                <a:solidFill>
                  <a:schemeClr val="bg1"/>
                </a:solidFill>
                <a:latin typeface="Arial" panose="020B0604020202020204" pitchFamily="34" charset="0"/>
                <a:ea typeface="Open Sans" pitchFamily="34" charset="0"/>
                <a:cs typeface="Arial" panose="020B0604020202020204" pitchFamily="34" charset="0"/>
              </a:defRPr>
            </a:lvl1pPr>
          </a:lstStyle>
          <a:p>
            <a:pPr lvl="0"/>
            <a:r>
              <a:rPr lang="en-US" dirty="0"/>
              <a:t>Tab 2</a:t>
            </a:r>
          </a:p>
        </p:txBody>
      </p:sp>
      <p:sp>
        <p:nvSpPr>
          <p:cNvPr id="23" name="Tab 3">
            <a:extLst>
              <a:ext uri="{FF2B5EF4-FFF2-40B4-BE49-F238E27FC236}">
                <a16:creationId xmlns:a16="http://schemas.microsoft.com/office/drawing/2014/main" xmlns="" id="{45769F26-D51F-47B3-A4A7-B9DF07E3A5B0}"/>
              </a:ext>
            </a:extLst>
          </p:cNvPr>
          <p:cNvSpPr>
            <a:spLocks noGrp="1"/>
          </p:cNvSpPr>
          <p:nvPr>
            <p:ph type="body" sz="quarter" idx="28" hasCustomPrompt="1"/>
          </p:nvPr>
        </p:nvSpPr>
        <p:spPr>
          <a:xfrm>
            <a:off x="-20437" y="3276507"/>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defRPr sz="2200" b="1">
                <a:solidFill>
                  <a:schemeClr val="bg1"/>
                </a:solidFill>
                <a:latin typeface="Arial" panose="020B0604020202020204" pitchFamily="34" charset="0"/>
                <a:ea typeface="Open Sans" pitchFamily="34" charset="0"/>
                <a:cs typeface="Arial" panose="020B0604020202020204" pitchFamily="34" charset="0"/>
              </a:defRPr>
            </a:lvl1pPr>
          </a:lstStyle>
          <a:p>
            <a:pPr lvl="0"/>
            <a:r>
              <a:rPr lang="en-US" dirty="0"/>
              <a:t>Tab 3</a:t>
            </a:r>
          </a:p>
        </p:txBody>
      </p:sp>
      <p:sp>
        <p:nvSpPr>
          <p:cNvPr id="24" name="Tab 4">
            <a:extLst>
              <a:ext uri="{FF2B5EF4-FFF2-40B4-BE49-F238E27FC236}">
                <a16:creationId xmlns:a16="http://schemas.microsoft.com/office/drawing/2014/main" xmlns="" id="{AFFF5A70-DC94-4E15-ABF3-CF75FEE10286}"/>
              </a:ext>
            </a:extLst>
          </p:cNvPr>
          <p:cNvSpPr>
            <a:spLocks noGrp="1"/>
          </p:cNvSpPr>
          <p:nvPr>
            <p:ph type="body" sz="quarter" idx="29" hasCustomPrompt="1"/>
          </p:nvPr>
        </p:nvSpPr>
        <p:spPr>
          <a:xfrm>
            <a:off x="-20437" y="4250345"/>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defRPr sz="2200" b="1">
                <a:solidFill>
                  <a:schemeClr val="bg1"/>
                </a:solidFill>
                <a:latin typeface="Arial" panose="020B0604020202020204" pitchFamily="34" charset="0"/>
                <a:ea typeface="Open Sans" pitchFamily="34" charset="0"/>
                <a:cs typeface="Arial" panose="020B0604020202020204" pitchFamily="34" charset="0"/>
              </a:defRPr>
            </a:lvl1pPr>
          </a:lstStyle>
          <a:p>
            <a:pPr lvl="0"/>
            <a:r>
              <a:rPr lang="en-US" dirty="0"/>
              <a:t>Tab 4</a:t>
            </a:r>
          </a:p>
        </p:txBody>
      </p:sp>
      <p:sp>
        <p:nvSpPr>
          <p:cNvPr id="25" name="Tab 5">
            <a:extLst>
              <a:ext uri="{FF2B5EF4-FFF2-40B4-BE49-F238E27FC236}">
                <a16:creationId xmlns:a16="http://schemas.microsoft.com/office/drawing/2014/main" xmlns="" id="{E5BE5E47-1FB7-4E23-B16C-48259D76C1EF}"/>
              </a:ext>
            </a:extLst>
          </p:cNvPr>
          <p:cNvSpPr>
            <a:spLocks noGrp="1"/>
          </p:cNvSpPr>
          <p:nvPr>
            <p:ph type="body" sz="quarter" idx="30" hasCustomPrompt="1"/>
          </p:nvPr>
        </p:nvSpPr>
        <p:spPr>
          <a:xfrm>
            <a:off x="-20437" y="5224185"/>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defRPr sz="2200" b="1">
                <a:solidFill>
                  <a:schemeClr val="bg1"/>
                </a:solidFill>
                <a:latin typeface="Arial" panose="020B0604020202020204" pitchFamily="34" charset="0"/>
                <a:ea typeface="Open Sans" pitchFamily="34" charset="0"/>
                <a:cs typeface="Arial" panose="020B0604020202020204" pitchFamily="34" charset="0"/>
              </a:defRPr>
            </a:lvl1pPr>
          </a:lstStyle>
          <a:p>
            <a:pPr lvl="0"/>
            <a:r>
              <a:rPr lang="en-US" dirty="0"/>
              <a:t>Tab 5</a:t>
            </a:r>
          </a:p>
        </p:txBody>
      </p:sp>
      <p:sp>
        <p:nvSpPr>
          <p:cNvPr id="28" name="Text 2">
            <a:extLst>
              <a:ext uri="{FF2B5EF4-FFF2-40B4-BE49-F238E27FC236}">
                <a16:creationId xmlns:a16="http://schemas.microsoft.com/office/drawing/2014/main" xmlns="" id="{C3057E32-9157-4E0D-BB0C-0B3155DD7623}"/>
              </a:ext>
            </a:extLst>
          </p:cNvPr>
          <p:cNvSpPr>
            <a:spLocks noGrp="1"/>
          </p:cNvSpPr>
          <p:nvPr>
            <p:ph type="body" sz="quarter" idx="31"/>
          </p:nvPr>
        </p:nvSpPr>
        <p:spPr>
          <a:xfrm>
            <a:off x="3860033" y="2185122"/>
            <a:ext cx="4780768" cy="1098455"/>
          </a:xfrm>
          <a:prstGeom prst="rect">
            <a:avLst/>
          </a:prstGeom>
        </p:spPr>
        <p:txBody>
          <a:bodyPr anchor="ctr" anchorCtr="0">
            <a:normAutofit/>
          </a:bodyPr>
          <a:lstStyle>
            <a:lvl1pPr algn="l">
              <a:lnSpc>
                <a:spcPts val="2300"/>
              </a:lnSpc>
              <a:spcAft>
                <a:spcPts val="0"/>
              </a:spcAft>
              <a:defRPr sz="2000">
                <a:latin typeface="Open Sans" panose="020B0606030504020204" pitchFamily="34" charset="0"/>
                <a:ea typeface="Open Sans" pitchFamily="34" charset="0"/>
                <a:cs typeface="Open Sans" panose="020B0606030504020204" pitchFamily="34" charset="0"/>
              </a:defRPr>
            </a:lvl1pPr>
          </a:lstStyle>
          <a:p>
            <a:pPr lvl="0"/>
            <a:endParaRPr lang="en-US" dirty="0"/>
          </a:p>
        </p:txBody>
      </p:sp>
      <p:sp>
        <p:nvSpPr>
          <p:cNvPr id="13" name="Title 21">
            <a:extLst>
              <a:ext uri="{FF2B5EF4-FFF2-40B4-BE49-F238E27FC236}">
                <a16:creationId xmlns:a16="http://schemas.microsoft.com/office/drawing/2014/main" xmlns="" id="{C66EF006-7EE1-49A1-A3EC-6B5C3E7F38E3}"/>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00161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extLst mod="1">
    <p:ext uri="{DCECCB84-F9BA-43D5-87BE-67443E8EF086}">
      <p15:sldGuideLst xmlns:p15="http://schemas.microsoft.com/office/powerpoint/2012/main" xmlns="">
        <p15:guide id="1" orient="horz" pos="850">
          <p15:clr>
            <a:srgbClr val="FBAE40"/>
          </p15:clr>
        </p15:guide>
        <p15:guide id="2" pos="3552">
          <p15:clr>
            <a:srgbClr val="FBAE40"/>
          </p15:clr>
        </p15:guide>
        <p15:guide id="3" orient="horz" pos="107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ircular Tabs: INTRO">
    <p:spTree>
      <p:nvGrpSpPr>
        <p:cNvPr id="1" name=""/>
        <p:cNvGrpSpPr/>
        <p:nvPr/>
      </p:nvGrpSpPr>
      <p:grpSpPr>
        <a:xfrm>
          <a:off x="0" y="0"/>
          <a:ext cx="0" cy="0"/>
          <a:chOff x="0" y="0"/>
          <a:chExt cx="0" cy="0"/>
        </a:xfrm>
      </p:grpSpPr>
      <p:sp>
        <p:nvSpPr>
          <p:cNvPr id="14" name="Text Placeholder"/>
          <p:cNvSpPr>
            <a:spLocks noGrp="1"/>
          </p:cNvSpPr>
          <p:nvPr>
            <p:ph type="body" sz="quarter" idx="23"/>
          </p:nvPr>
        </p:nvSpPr>
        <p:spPr>
          <a:xfrm>
            <a:off x="344644" y="1140824"/>
            <a:ext cx="8454712" cy="2577736"/>
          </a:xfrm>
          <a:prstGeom prst="rect">
            <a:avLst/>
          </a:prstGeom>
        </p:spPr>
        <p:txBody>
          <a:bodyPr>
            <a:normAutofit/>
          </a:bodyPr>
          <a:lstStyle>
            <a:lvl1pPr algn="ctr">
              <a:lnSpc>
                <a:spcPts val="2300"/>
              </a:lnSpc>
              <a:spcBef>
                <a:spcPts val="1200"/>
              </a:spcBef>
              <a:spcAft>
                <a:spcPts val="0"/>
              </a:spcAft>
              <a:defRPr sz="2000">
                <a:latin typeface="Open Sans" panose="020B0606030504020204" pitchFamily="34" charset="0"/>
                <a:ea typeface="Open Sans" pitchFamily="34" charset="0"/>
                <a:cs typeface="Open Sans" panose="020B0606030504020204" pitchFamily="34" charset="0"/>
              </a:defRPr>
            </a:lvl1pPr>
            <a:lvl2pPr>
              <a:defRPr sz="1399">
                <a:latin typeface="Open Sans" pitchFamily="34" charset="0"/>
                <a:ea typeface="Open Sans" pitchFamily="34" charset="0"/>
                <a:cs typeface="Open Sans" pitchFamily="34" charset="0"/>
              </a:defRPr>
            </a:lvl2pPr>
            <a:lvl3pPr>
              <a:defRPr sz="1399">
                <a:latin typeface="Open Sans" pitchFamily="34" charset="0"/>
                <a:ea typeface="Open Sans" pitchFamily="34" charset="0"/>
                <a:cs typeface="Open Sans" pitchFamily="34" charset="0"/>
              </a:defRPr>
            </a:lvl3pPr>
            <a:lvl4pPr>
              <a:defRPr sz="1399">
                <a:latin typeface="Open Sans" pitchFamily="34" charset="0"/>
                <a:ea typeface="Open Sans" pitchFamily="34" charset="0"/>
                <a:cs typeface="Open Sans" pitchFamily="34" charset="0"/>
              </a:defRPr>
            </a:lvl4pPr>
            <a:lvl5pPr>
              <a:defRPr sz="1399">
                <a:latin typeface="Open Sans" pitchFamily="34" charset="0"/>
                <a:ea typeface="Open Sans" pitchFamily="34" charset="0"/>
                <a:cs typeface="Open Sans" pitchFamily="34" charset="0"/>
              </a:defRPr>
            </a:lvl5pPr>
          </a:lstStyle>
          <a:p>
            <a:pPr lvl="0"/>
            <a:endParaRPr lang="en-US" dirty="0"/>
          </a:p>
        </p:txBody>
      </p:sp>
      <p:sp>
        <p:nvSpPr>
          <p:cNvPr id="10" name="Tab 1"/>
          <p:cNvSpPr>
            <a:spLocks noGrp="1"/>
          </p:cNvSpPr>
          <p:nvPr>
            <p:ph type="body" sz="quarter" idx="20" hasCustomPrompt="1"/>
          </p:nvPr>
        </p:nvSpPr>
        <p:spPr>
          <a:xfrm>
            <a:off x="713541" y="4060082"/>
            <a:ext cx="1713260" cy="1713259"/>
          </a:xfrm>
          <a:prstGeom prst="ellipse">
            <a:avLst/>
          </a:prstGeom>
          <a:solidFill>
            <a:srgbClr val="828282"/>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1</a:t>
            </a:r>
          </a:p>
        </p:txBody>
      </p:sp>
      <p:sp>
        <p:nvSpPr>
          <p:cNvPr id="23" name="Tab 2">
            <a:extLst>
              <a:ext uri="{FF2B5EF4-FFF2-40B4-BE49-F238E27FC236}">
                <a16:creationId xmlns:a16="http://schemas.microsoft.com/office/drawing/2014/main" xmlns="" id="{88C74A60-A303-4772-AA72-20703D54C5EC}"/>
              </a:ext>
            </a:extLst>
          </p:cNvPr>
          <p:cNvSpPr>
            <a:spLocks noGrp="1"/>
          </p:cNvSpPr>
          <p:nvPr>
            <p:ph type="body" sz="quarter" idx="25" hasCustomPrompt="1"/>
          </p:nvPr>
        </p:nvSpPr>
        <p:spPr>
          <a:xfrm>
            <a:off x="2720141" y="4060082"/>
            <a:ext cx="1713260" cy="1713259"/>
          </a:xfrm>
          <a:prstGeom prst="ellipse">
            <a:avLst/>
          </a:prstGeom>
          <a:solidFill>
            <a:srgbClr val="828282"/>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2</a:t>
            </a:r>
          </a:p>
        </p:txBody>
      </p:sp>
      <p:sp>
        <p:nvSpPr>
          <p:cNvPr id="24" name="Tab 3">
            <a:extLst>
              <a:ext uri="{FF2B5EF4-FFF2-40B4-BE49-F238E27FC236}">
                <a16:creationId xmlns:a16="http://schemas.microsoft.com/office/drawing/2014/main" xmlns="" id="{9E9546B4-01CF-42DD-9104-5DB4A8E864E1}"/>
              </a:ext>
            </a:extLst>
          </p:cNvPr>
          <p:cNvSpPr>
            <a:spLocks noGrp="1"/>
          </p:cNvSpPr>
          <p:nvPr>
            <p:ph type="body" sz="quarter" idx="26" hasCustomPrompt="1"/>
          </p:nvPr>
        </p:nvSpPr>
        <p:spPr>
          <a:xfrm>
            <a:off x="4726741" y="4060082"/>
            <a:ext cx="1713260" cy="1713259"/>
          </a:xfrm>
          <a:prstGeom prst="ellipse">
            <a:avLst/>
          </a:prstGeom>
          <a:solidFill>
            <a:srgbClr val="828282"/>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3</a:t>
            </a:r>
          </a:p>
        </p:txBody>
      </p:sp>
      <p:sp>
        <p:nvSpPr>
          <p:cNvPr id="25" name="Tab 4">
            <a:extLst>
              <a:ext uri="{FF2B5EF4-FFF2-40B4-BE49-F238E27FC236}">
                <a16:creationId xmlns:a16="http://schemas.microsoft.com/office/drawing/2014/main" xmlns="" id="{DE1AF663-D31E-456D-9134-867F2C91DC79}"/>
              </a:ext>
            </a:extLst>
          </p:cNvPr>
          <p:cNvSpPr>
            <a:spLocks noGrp="1"/>
          </p:cNvSpPr>
          <p:nvPr>
            <p:ph type="body" sz="quarter" idx="27" hasCustomPrompt="1"/>
          </p:nvPr>
        </p:nvSpPr>
        <p:spPr>
          <a:xfrm>
            <a:off x="6733341" y="4060082"/>
            <a:ext cx="1713260" cy="1713259"/>
          </a:xfrm>
          <a:prstGeom prst="ellipse">
            <a:avLst/>
          </a:prstGeom>
          <a:solidFill>
            <a:srgbClr val="828282"/>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4</a:t>
            </a:r>
          </a:p>
        </p:txBody>
      </p:sp>
      <p:sp>
        <p:nvSpPr>
          <p:cNvPr id="3" name="Title">
            <a:extLst>
              <a:ext uri="{FF2B5EF4-FFF2-40B4-BE49-F238E27FC236}">
                <a16:creationId xmlns:a16="http://schemas.microsoft.com/office/drawing/2014/main" xmlns="" id="{EDD3FAB3-DA19-4E3E-8C69-F40D966FD998}"/>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Tree>
    <p:custDataLst>
      <p:tags r:id="rId1"/>
    </p:custDataLst>
    <p:extLst>
      <p:ext uri="{BB962C8B-B14F-4D97-AF65-F5344CB8AC3E}">
        <p14:creationId xmlns:p14="http://schemas.microsoft.com/office/powerpoint/2010/main" val="2035481180"/>
      </p:ext>
    </p:extLst>
  </p:cSld>
  <p:clrMapOvr>
    <a:masterClrMapping/>
  </p:clrMapOvr>
  <p:extLst mod="1">
    <p:ext uri="{DCECCB84-F9BA-43D5-87BE-67443E8EF086}">
      <p15:sldGuideLst xmlns:p15="http://schemas.microsoft.com/office/powerpoint/2012/main" xmlns="">
        <p15:guide id="1" orient="horz" pos="818" userDrawn="1">
          <p15:clr>
            <a:srgbClr val="FBAE40"/>
          </p15:clr>
        </p15:guide>
        <p15:guide id="2" pos="288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ircular Tabs: TAB 2">
    <p:spTree>
      <p:nvGrpSpPr>
        <p:cNvPr id="1" name=""/>
        <p:cNvGrpSpPr/>
        <p:nvPr/>
      </p:nvGrpSpPr>
      <p:grpSpPr>
        <a:xfrm>
          <a:off x="0" y="0"/>
          <a:ext cx="0" cy="0"/>
          <a:chOff x="0" y="0"/>
          <a:chExt cx="0" cy="0"/>
        </a:xfrm>
      </p:grpSpPr>
      <p:sp>
        <p:nvSpPr>
          <p:cNvPr id="14" name="Tab Title"/>
          <p:cNvSpPr>
            <a:spLocks noGrp="1"/>
          </p:cNvSpPr>
          <p:nvPr>
            <p:ph type="body" sz="quarter" idx="23" hasCustomPrompt="1"/>
          </p:nvPr>
        </p:nvSpPr>
        <p:spPr>
          <a:xfrm>
            <a:off x="344644" y="1147542"/>
            <a:ext cx="8454712" cy="446793"/>
          </a:xfrm>
          <a:prstGeom prst="rect">
            <a:avLst/>
          </a:prstGeom>
        </p:spPr>
        <p:txBody>
          <a:bodyPr>
            <a:noAutofit/>
          </a:bodyPr>
          <a:lstStyle>
            <a:lvl1pPr algn="ctr">
              <a:lnSpc>
                <a:spcPts val="2500"/>
              </a:lnSpc>
              <a:spcBef>
                <a:spcPts val="1200"/>
              </a:spcBef>
              <a:defRPr sz="2200" b="1">
                <a:solidFill>
                  <a:srgbClr val="0086B3"/>
                </a:solidFill>
                <a:latin typeface="Open Sans" panose="020B0606030504020204" pitchFamily="34" charset="0"/>
                <a:ea typeface="Open Sans" pitchFamily="34" charset="0"/>
                <a:cs typeface="Open Sans" panose="020B0606030504020204" pitchFamily="34" charset="0"/>
              </a:defRPr>
            </a:lvl1pPr>
            <a:lvl2pPr>
              <a:defRPr sz="1399">
                <a:latin typeface="Open Sans" pitchFamily="34" charset="0"/>
                <a:ea typeface="Open Sans" pitchFamily="34" charset="0"/>
                <a:cs typeface="Open Sans" pitchFamily="34" charset="0"/>
              </a:defRPr>
            </a:lvl2pPr>
            <a:lvl3pPr>
              <a:defRPr sz="1399">
                <a:latin typeface="Open Sans" pitchFamily="34" charset="0"/>
                <a:ea typeface="Open Sans" pitchFamily="34" charset="0"/>
                <a:cs typeface="Open Sans" pitchFamily="34" charset="0"/>
              </a:defRPr>
            </a:lvl3pPr>
            <a:lvl4pPr>
              <a:defRPr sz="1399">
                <a:latin typeface="Open Sans" pitchFamily="34" charset="0"/>
                <a:ea typeface="Open Sans" pitchFamily="34" charset="0"/>
                <a:cs typeface="Open Sans" pitchFamily="34" charset="0"/>
              </a:defRPr>
            </a:lvl4pPr>
            <a:lvl5pPr>
              <a:defRPr sz="1399">
                <a:latin typeface="Open Sans" pitchFamily="34" charset="0"/>
                <a:ea typeface="Open Sans" pitchFamily="34" charset="0"/>
                <a:cs typeface="Open Sans" pitchFamily="34" charset="0"/>
              </a:defRPr>
            </a:lvl5pPr>
          </a:lstStyle>
          <a:p>
            <a:pPr lvl="0"/>
            <a:r>
              <a:rPr lang="en-US" dirty="0"/>
              <a:t>TAB 2</a:t>
            </a:r>
          </a:p>
          <a:p>
            <a:pPr lvl="0"/>
            <a:endParaRPr lang="en-US" dirty="0"/>
          </a:p>
        </p:txBody>
      </p:sp>
      <p:sp>
        <p:nvSpPr>
          <p:cNvPr id="11" name="Text Placeholder">
            <a:extLst>
              <a:ext uri="{FF2B5EF4-FFF2-40B4-BE49-F238E27FC236}">
                <a16:creationId xmlns:a16="http://schemas.microsoft.com/office/drawing/2014/main" xmlns="" id="{F1DBE848-83BB-4E97-9B0C-0647EE6895BD}"/>
              </a:ext>
            </a:extLst>
          </p:cNvPr>
          <p:cNvSpPr>
            <a:spLocks noGrp="1"/>
          </p:cNvSpPr>
          <p:nvPr>
            <p:ph type="body" sz="quarter" idx="28"/>
          </p:nvPr>
        </p:nvSpPr>
        <p:spPr>
          <a:xfrm>
            <a:off x="344644" y="1753398"/>
            <a:ext cx="8454712" cy="2165463"/>
          </a:xfrm>
          <a:prstGeom prst="rect">
            <a:avLst/>
          </a:prstGeom>
        </p:spPr>
        <p:txBody>
          <a:bodyPr>
            <a:normAutofit/>
          </a:bodyPr>
          <a:lstStyle>
            <a:lvl1pPr algn="ctr">
              <a:lnSpc>
                <a:spcPts val="2300"/>
              </a:lnSpc>
              <a:spcBef>
                <a:spcPts val="1200"/>
              </a:spcBef>
              <a:spcAft>
                <a:spcPts val="0"/>
              </a:spcAft>
              <a:defRPr sz="2000">
                <a:latin typeface="Open Sans" panose="020B0606030504020204" pitchFamily="34" charset="0"/>
                <a:ea typeface="Open Sans" pitchFamily="34" charset="0"/>
                <a:cs typeface="Open Sans" panose="020B0606030504020204" pitchFamily="34" charset="0"/>
              </a:defRPr>
            </a:lvl1pPr>
            <a:lvl2pPr>
              <a:defRPr sz="1399">
                <a:latin typeface="Open Sans" pitchFamily="34" charset="0"/>
                <a:ea typeface="Open Sans" pitchFamily="34" charset="0"/>
                <a:cs typeface="Open Sans" pitchFamily="34" charset="0"/>
              </a:defRPr>
            </a:lvl2pPr>
            <a:lvl3pPr>
              <a:defRPr sz="1399">
                <a:latin typeface="Open Sans" pitchFamily="34" charset="0"/>
                <a:ea typeface="Open Sans" pitchFamily="34" charset="0"/>
                <a:cs typeface="Open Sans" pitchFamily="34" charset="0"/>
              </a:defRPr>
            </a:lvl3pPr>
            <a:lvl4pPr>
              <a:defRPr sz="1399">
                <a:latin typeface="Open Sans" pitchFamily="34" charset="0"/>
                <a:ea typeface="Open Sans" pitchFamily="34" charset="0"/>
                <a:cs typeface="Open Sans" pitchFamily="34" charset="0"/>
              </a:defRPr>
            </a:lvl4pPr>
            <a:lvl5pPr>
              <a:defRPr sz="1399">
                <a:latin typeface="Open Sans" pitchFamily="34" charset="0"/>
                <a:ea typeface="Open Sans" pitchFamily="34" charset="0"/>
                <a:cs typeface="Open Sans" pitchFamily="34" charset="0"/>
              </a:defRPr>
            </a:lvl5pPr>
          </a:lstStyle>
          <a:p>
            <a:pPr lvl="0"/>
            <a:endParaRPr lang="en-US" dirty="0"/>
          </a:p>
        </p:txBody>
      </p:sp>
      <p:sp>
        <p:nvSpPr>
          <p:cNvPr id="12" name="Tab 1">
            <a:extLst>
              <a:ext uri="{FF2B5EF4-FFF2-40B4-BE49-F238E27FC236}">
                <a16:creationId xmlns:a16="http://schemas.microsoft.com/office/drawing/2014/main" xmlns="" id="{13922C03-85BB-4284-B57A-A8A9A9AA23EB}"/>
              </a:ext>
            </a:extLst>
          </p:cNvPr>
          <p:cNvSpPr>
            <a:spLocks noGrp="1"/>
          </p:cNvSpPr>
          <p:nvPr>
            <p:ph type="body" sz="quarter" idx="20" hasCustomPrompt="1"/>
          </p:nvPr>
        </p:nvSpPr>
        <p:spPr>
          <a:xfrm>
            <a:off x="713541" y="4060082"/>
            <a:ext cx="1713260" cy="1713259"/>
          </a:xfrm>
          <a:prstGeom prst="ellipse">
            <a:avLst/>
          </a:prstGeom>
          <a:solidFill>
            <a:srgbClr val="5A5A5A"/>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1</a:t>
            </a:r>
          </a:p>
        </p:txBody>
      </p:sp>
      <p:sp>
        <p:nvSpPr>
          <p:cNvPr id="13" name="Tab 2">
            <a:extLst>
              <a:ext uri="{FF2B5EF4-FFF2-40B4-BE49-F238E27FC236}">
                <a16:creationId xmlns:a16="http://schemas.microsoft.com/office/drawing/2014/main" xmlns="" id="{92EA91B0-A8CC-4BCD-920E-280E25243BA4}"/>
              </a:ext>
            </a:extLst>
          </p:cNvPr>
          <p:cNvSpPr>
            <a:spLocks noGrp="1"/>
          </p:cNvSpPr>
          <p:nvPr>
            <p:ph type="body" sz="quarter" idx="25" hasCustomPrompt="1"/>
          </p:nvPr>
        </p:nvSpPr>
        <p:spPr>
          <a:xfrm>
            <a:off x="2720141" y="4060082"/>
            <a:ext cx="1713260" cy="1713259"/>
          </a:xfrm>
          <a:prstGeom prst="ellipse">
            <a:avLst/>
          </a:prstGeom>
          <a:solidFill>
            <a:srgbClr val="0086B3"/>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2</a:t>
            </a:r>
          </a:p>
        </p:txBody>
      </p:sp>
      <p:sp>
        <p:nvSpPr>
          <p:cNvPr id="16" name="Tab 3">
            <a:extLst>
              <a:ext uri="{FF2B5EF4-FFF2-40B4-BE49-F238E27FC236}">
                <a16:creationId xmlns:a16="http://schemas.microsoft.com/office/drawing/2014/main" xmlns="" id="{DA880263-8A00-4D9F-AAA7-A89C6E237083}"/>
              </a:ext>
            </a:extLst>
          </p:cNvPr>
          <p:cNvSpPr>
            <a:spLocks noGrp="1"/>
          </p:cNvSpPr>
          <p:nvPr>
            <p:ph type="body" sz="quarter" idx="26" hasCustomPrompt="1"/>
          </p:nvPr>
        </p:nvSpPr>
        <p:spPr>
          <a:xfrm>
            <a:off x="4726741" y="4060082"/>
            <a:ext cx="1713260" cy="1713259"/>
          </a:xfrm>
          <a:prstGeom prst="ellipse">
            <a:avLst/>
          </a:prstGeom>
          <a:solidFill>
            <a:srgbClr val="828282"/>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3</a:t>
            </a:r>
          </a:p>
        </p:txBody>
      </p:sp>
      <p:sp>
        <p:nvSpPr>
          <p:cNvPr id="19" name="Tab 4">
            <a:extLst>
              <a:ext uri="{FF2B5EF4-FFF2-40B4-BE49-F238E27FC236}">
                <a16:creationId xmlns:a16="http://schemas.microsoft.com/office/drawing/2014/main" xmlns="" id="{DF517D7A-8759-4320-A5D9-3956606DDC0C}"/>
              </a:ext>
            </a:extLst>
          </p:cNvPr>
          <p:cNvSpPr>
            <a:spLocks noGrp="1"/>
          </p:cNvSpPr>
          <p:nvPr>
            <p:ph type="body" sz="quarter" idx="27" hasCustomPrompt="1"/>
          </p:nvPr>
        </p:nvSpPr>
        <p:spPr>
          <a:xfrm>
            <a:off x="6733341" y="4060082"/>
            <a:ext cx="1713260" cy="1713259"/>
          </a:xfrm>
          <a:prstGeom prst="ellipse">
            <a:avLst/>
          </a:prstGeom>
          <a:solidFill>
            <a:srgbClr val="828282"/>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4</a:t>
            </a:r>
          </a:p>
        </p:txBody>
      </p:sp>
      <p:sp>
        <p:nvSpPr>
          <p:cNvPr id="9" name="Title">
            <a:extLst>
              <a:ext uri="{FF2B5EF4-FFF2-40B4-BE49-F238E27FC236}">
                <a16:creationId xmlns:a16="http://schemas.microsoft.com/office/drawing/2014/main" xmlns="" id="{98CA39F4-FD02-42D9-B278-3FEB9EF5F235}"/>
              </a:ext>
            </a:extLst>
          </p:cNvPr>
          <p:cNvSpPr>
            <a:spLocks noGrp="1"/>
          </p:cNvSpPr>
          <p:nvPr>
            <p:ph type="body" sz="quarter" idx="29"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Tree>
    <p:custDataLst>
      <p:tags r:id="rId1"/>
    </p:custDataLst>
    <p:extLst>
      <p:ext uri="{BB962C8B-B14F-4D97-AF65-F5344CB8AC3E}">
        <p14:creationId xmlns:p14="http://schemas.microsoft.com/office/powerpoint/2010/main" val="3786381481"/>
      </p:ext>
    </p:extLst>
  </p:cSld>
  <p:clrMapOvr>
    <a:masterClrMapping/>
  </p:clrMapOvr>
  <p:extLst mod="1">
    <p:ext uri="{DCECCB84-F9BA-43D5-87BE-67443E8EF086}">
      <p15:sldGuideLst xmlns:p15="http://schemas.microsoft.com/office/powerpoint/2012/main" xmlns="">
        <p15:guide id="1" orient="horz" pos="818" userDrawn="1">
          <p15:clr>
            <a:srgbClr val="FBAE40"/>
          </p15:clr>
        </p15:guide>
        <p15:guide id="2" pos="288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idden Tabs: INTRO">
    <p:spTree>
      <p:nvGrpSpPr>
        <p:cNvPr id="1" name=""/>
        <p:cNvGrpSpPr/>
        <p:nvPr/>
      </p:nvGrpSpPr>
      <p:grpSpPr>
        <a:xfrm>
          <a:off x="0" y="0"/>
          <a:ext cx="0" cy="0"/>
          <a:chOff x="0" y="0"/>
          <a:chExt cx="0" cy="0"/>
        </a:xfrm>
      </p:grpSpPr>
      <p:sp>
        <p:nvSpPr>
          <p:cNvPr id="3" name="Background"/>
          <p:cNvSpPr/>
          <p:nvPr userDrawn="1"/>
        </p:nvSpPr>
        <p:spPr>
          <a:xfrm>
            <a:off x="0" y="827312"/>
            <a:ext cx="9144000" cy="6068847"/>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a:ea typeface="+mn-ea"/>
              <a:cs typeface="+mn-cs"/>
            </a:endParaRPr>
          </a:p>
        </p:txBody>
      </p:sp>
      <p:sp>
        <p:nvSpPr>
          <p:cNvPr id="4" name="Shape 1">
            <a:extLst>
              <a:ext uri="{FF2B5EF4-FFF2-40B4-BE49-F238E27FC236}">
                <a16:creationId xmlns:a16="http://schemas.microsoft.com/office/drawing/2014/main" xmlns="" id="{0FDD0F01-EE68-440A-A18A-F7A587201AFE}"/>
              </a:ext>
            </a:extLst>
          </p:cNvPr>
          <p:cNvSpPr/>
          <p:nvPr userDrawn="1"/>
        </p:nvSpPr>
        <p:spPr>
          <a:xfrm>
            <a:off x="1962150" y="1628776"/>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hape 2">
            <a:extLst>
              <a:ext uri="{FF2B5EF4-FFF2-40B4-BE49-F238E27FC236}">
                <a16:creationId xmlns:a16="http://schemas.microsoft.com/office/drawing/2014/main" xmlns="" id="{E1E8CD4C-AF38-46FB-A70C-4AB6A9A70DA2}"/>
              </a:ext>
            </a:extLst>
          </p:cNvPr>
          <p:cNvSpPr/>
          <p:nvPr userDrawn="1"/>
        </p:nvSpPr>
        <p:spPr>
          <a:xfrm>
            <a:off x="1962150" y="2640531"/>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hape 3">
            <a:extLst>
              <a:ext uri="{FF2B5EF4-FFF2-40B4-BE49-F238E27FC236}">
                <a16:creationId xmlns:a16="http://schemas.microsoft.com/office/drawing/2014/main" xmlns="" id="{21C7BA4E-1463-490E-B31A-4DF7CBFD0749}"/>
              </a:ext>
            </a:extLst>
          </p:cNvPr>
          <p:cNvSpPr/>
          <p:nvPr userDrawn="1"/>
        </p:nvSpPr>
        <p:spPr>
          <a:xfrm>
            <a:off x="1995260" y="3656407"/>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hape 4">
            <a:extLst>
              <a:ext uri="{FF2B5EF4-FFF2-40B4-BE49-F238E27FC236}">
                <a16:creationId xmlns:a16="http://schemas.microsoft.com/office/drawing/2014/main" xmlns="" id="{55240AA4-9E34-4EBA-A4B1-8FBC46E06FA0}"/>
              </a:ext>
            </a:extLst>
          </p:cNvPr>
          <p:cNvSpPr/>
          <p:nvPr userDrawn="1"/>
        </p:nvSpPr>
        <p:spPr>
          <a:xfrm>
            <a:off x="1967152" y="4662745"/>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hape 5">
            <a:extLst>
              <a:ext uri="{FF2B5EF4-FFF2-40B4-BE49-F238E27FC236}">
                <a16:creationId xmlns:a16="http://schemas.microsoft.com/office/drawing/2014/main" xmlns="" id="{1AECFECB-65A0-4F2C-90C7-CCEA96EEAA7A}"/>
              </a:ext>
            </a:extLst>
          </p:cNvPr>
          <p:cNvSpPr/>
          <p:nvPr userDrawn="1"/>
        </p:nvSpPr>
        <p:spPr>
          <a:xfrm>
            <a:off x="1967152" y="5684039"/>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Shape group">
            <a:extLst>
              <a:ext uri="{FF2B5EF4-FFF2-40B4-BE49-F238E27FC236}">
                <a16:creationId xmlns:a16="http://schemas.microsoft.com/office/drawing/2014/main" xmlns="" id="{99C60479-9862-46BF-9586-9D3536DC9D60}"/>
              </a:ext>
            </a:extLst>
          </p:cNvPr>
          <p:cNvGrpSpPr/>
          <p:nvPr userDrawn="1"/>
        </p:nvGrpSpPr>
        <p:grpSpPr>
          <a:xfrm>
            <a:off x="2855234" y="1047477"/>
            <a:ext cx="6302452" cy="5848682"/>
            <a:chOff x="2855234" y="1047477"/>
            <a:chExt cx="6302452" cy="5848682"/>
          </a:xfrm>
          <a:effectLst>
            <a:outerShdw blurRad="127000" sx="102000" sy="102000" algn="ctr" rotWithShape="0">
              <a:prstClr val="black">
                <a:alpha val="20000"/>
              </a:prstClr>
            </a:outerShdw>
          </a:effectLst>
        </p:grpSpPr>
        <p:sp>
          <p:nvSpPr>
            <p:cNvPr id="29" name="Snip Single Corner">
              <a:extLst>
                <a:ext uri="{FF2B5EF4-FFF2-40B4-BE49-F238E27FC236}">
                  <a16:creationId xmlns:a16="http://schemas.microsoft.com/office/drawing/2014/main" xmlns="" id="{658F5EE8-1569-42E9-A55C-FBF339DC2211}"/>
                </a:ext>
              </a:extLst>
            </p:cNvPr>
            <p:cNvSpPr/>
            <p:nvPr userDrawn="1"/>
          </p:nvSpPr>
          <p:spPr>
            <a:xfrm flipH="1">
              <a:off x="3261813" y="1047477"/>
              <a:ext cx="5895873" cy="584868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Single Corner">
              <a:extLst>
                <a:ext uri="{FF2B5EF4-FFF2-40B4-BE49-F238E27FC236}">
                  <a16:creationId xmlns:a16="http://schemas.microsoft.com/office/drawing/2014/main" xmlns="" id="{F4A6A73B-D58B-4619-986E-7999EDECD475}"/>
                </a:ext>
              </a:extLst>
            </p:cNvPr>
            <p:cNvSpPr/>
            <p:nvPr userDrawn="1"/>
          </p:nvSpPr>
          <p:spPr>
            <a:xfrm flipH="1">
              <a:off x="2855234" y="1047477"/>
              <a:ext cx="592815" cy="5848681"/>
            </a:xfrm>
            <a:custGeom>
              <a:avLst/>
              <a:gdLst>
                <a:gd name="connsiteX0" fmla="*/ 0 w 2488290"/>
                <a:gd name="connsiteY0" fmla="*/ 0 h 5847402"/>
                <a:gd name="connsiteX1" fmla="*/ 2073567 w 2488290"/>
                <a:gd name="connsiteY1" fmla="*/ 0 h 5847402"/>
                <a:gd name="connsiteX2" fmla="*/ 2488290 w 2488290"/>
                <a:gd name="connsiteY2" fmla="*/ 414723 h 5847402"/>
                <a:gd name="connsiteX3" fmla="*/ 2488290 w 2488290"/>
                <a:gd name="connsiteY3" fmla="*/ 5847402 h 5847402"/>
                <a:gd name="connsiteX4" fmla="*/ 0 w 2488290"/>
                <a:gd name="connsiteY4" fmla="*/ 5847402 h 5847402"/>
                <a:gd name="connsiteX5" fmla="*/ 0 w 2488290"/>
                <a:gd name="connsiteY5" fmla="*/ 0 h 5847402"/>
                <a:gd name="connsiteX0" fmla="*/ 1847850 w 2488290"/>
                <a:gd name="connsiteY0" fmla="*/ 28575 h 5847402"/>
                <a:gd name="connsiteX1" fmla="*/ 2073567 w 2488290"/>
                <a:gd name="connsiteY1" fmla="*/ 0 h 5847402"/>
                <a:gd name="connsiteX2" fmla="*/ 2488290 w 2488290"/>
                <a:gd name="connsiteY2" fmla="*/ 414723 h 5847402"/>
                <a:gd name="connsiteX3" fmla="*/ 2488290 w 2488290"/>
                <a:gd name="connsiteY3" fmla="*/ 5847402 h 5847402"/>
                <a:gd name="connsiteX4" fmla="*/ 0 w 2488290"/>
                <a:gd name="connsiteY4" fmla="*/ 5847402 h 5847402"/>
                <a:gd name="connsiteX5" fmla="*/ 1847850 w 2488290"/>
                <a:gd name="connsiteY5" fmla="*/ 28575 h 5847402"/>
                <a:gd name="connsiteX0" fmla="*/ 0 w 640440"/>
                <a:gd name="connsiteY0" fmla="*/ 28575 h 5847402"/>
                <a:gd name="connsiteX1" fmla="*/ 225717 w 640440"/>
                <a:gd name="connsiteY1" fmla="*/ 0 h 5847402"/>
                <a:gd name="connsiteX2" fmla="*/ 640440 w 640440"/>
                <a:gd name="connsiteY2" fmla="*/ 414723 h 5847402"/>
                <a:gd name="connsiteX3" fmla="*/ 640440 w 640440"/>
                <a:gd name="connsiteY3" fmla="*/ 5847402 h 5847402"/>
                <a:gd name="connsiteX4" fmla="*/ 95250 w 640440"/>
                <a:gd name="connsiteY4" fmla="*/ 5847402 h 5847402"/>
                <a:gd name="connsiteX5" fmla="*/ 0 w 640440"/>
                <a:gd name="connsiteY5" fmla="*/ 28575 h 5847402"/>
                <a:gd name="connsiteX0" fmla="*/ 0 w 602340"/>
                <a:gd name="connsiteY0" fmla="*/ 9525 h 5847402"/>
                <a:gd name="connsiteX1" fmla="*/ 187617 w 602340"/>
                <a:gd name="connsiteY1" fmla="*/ 0 h 5847402"/>
                <a:gd name="connsiteX2" fmla="*/ 602340 w 602340"/>
                <a:gd name="connsiteY2" fmla="*/ 414723 h 5847402"/>
                <a:gd name="connsiteX3" fmla="*/ 602340 w 602340"/>
                <a:gd name="connsiteY3" fmla="*/ 5847402 h 5847402"/>
                <a:gd name="connsiteX4" fmla="*/ 57150 w 602340"/>
                <a:gd name="connsiteY4" fmla="*/ 5847402 h 5847402"/>
                <a:gd name="connsiteX5" fmla="*/ 0 w 602340"/>
                <a:gd name="connsiteY5" fmla="*/ 9525 h 5847402"/>
                <a:gd name="connsiteX0" fmla="*/ 0 w 592815"/>
                <a:gd name="connsiteY0" fmla="*/ 0 h 5875977"/>
                <a:gd name="connsiteX1" fmla="*/ 178092 w 592815"/>
                <a:gd name="connsiteY1" fmla="*/ 28575 h 5875977"/>
                <a:gd name="connsiteX2" fmla="*/ 592815 w 592815"/>
                <a:gd name="connsiteY2" fmla="*/ 443298 h 5875977"/>
                <a:gd name="connsiteX3" fmla="*/ 592815 w 592815"/>
                <a:gd name="connsiteY3" fmla="*/ 5875977 h 5875977"/>
                <a:gd name="connsiteX4" fmla="*/ 47625 w 592815"/>
                <a:gd name="connsiteY4" fmla="*/ 5875977 h 5875977"/>
                <a:gd name="connsiteX5" fmla="*/ 0 w 592815"/>
                <a:gd name="connsiteY5" fmla="*/ 0 h 5875977"/>
                <a:gd name="connsiteX0" fmla="*/ 0 w 592815"/>
                <a:gd name="connsiteY0" fmla="*/ 0 h 5848681"/>
                <a:gd name="connsiteX1" fmla="*/ 178092 w 592815"/>
                <a:gd name="connsiteY1" fmla="*/ 1279 h 5848681"/>
                <a:gd name="connsiteX2" fmla="*/ 592815 w 592815"/>
                <a:gd name="connsiteY2" fmla="*/ 416002 h 5848681"/>
                <a:gd name="connsiteX3" fmla="*/ 592815 w 592815"/>
                <a:gd name="connsiteY3" fmla="*/ 5848681 h 5848681"/>
                <a:gd name="connsiteX4" fmla="*/ 47625 w 592815"/>
                <a:gd name="connsiteY4" fmla="*/ 5848681 h 5848681"/>
                <a:gd name="connsiteX5" fmla="*/ 0 w 592815"/>
                <a:gd name="connsiteY5" fmla="*/ 0 h 584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815" h="5848681">
                  <a:moveTo>
                    <a:pt x="0" y="0"/>
                  </a:moveTo>
                  <a:lnTo>
                    <a:pt x="178092" y="1279"/>
                  </a:lnTo>
                  <a:lnTo>
                    <a:pt x="592815" y="416002"/>
                  </a:lnTo>
                  <a:lnTo>
                    <a:pt x="592815" y="5848681"/>
                  </a:lnTo>
                  <a:lnTo>
                    <a:pt x="47625" y="5848681"/>
                  </a:ln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24" name="Text Placeholder">
            <a:extLst>
              <a:ext uri="{FF2B5EF4-FFF2-40B4-BE49-F238E27FC236}">
                <a16:creationId xmlns:a16="http://schemas.microsoft.com/office/drawing/2014/main" xmlns="" id="{B9DFC698-847C-461C-A323-6C5DAA247C15}"/>
              </a:ext>
            </a:extLst>
          </p:cNvPr>
          <p:cNvSpPr>
            <a:spLocks noGrp="1"/>
          </p:cNvSpPr>
          <p:nvPr>
            <p:ph type="body" sz="quarter" idx="26"/>
          </p:nvPr>
        </p:nvSpPr>
        <p:spPr>
          <a:xfrm>
            <a:off x="3448588" y="1450514"/>
            <a:ext cx="5190315" cy="964588"/>
          </a:xfrm>
          <a:prstGeom prst="rect">
            <a:avLst/>
          </a:prstGeom>
        </p:spPr>
        <p:txBody>
          <a:bodyPr>
            <a:normAutofit/>
          </a:bodyPr>
          <a:lstStyle>
            <a:lvl1pPr algn="ctr">
              <a:lnSpc>
                <a:spcPts val="2300"/>
              </a:lnSpc>
              <a:spcBef>
                <a:spcPts val="1200"/>
              </a:spcBef>
              <a:spcAft>
                <a:spcPts val="0"/>
              </a:spcAft>
              <a:defRPr sz="2000">
                <a:latin typeface="Open Sans" panose="020B0606030504020204" pitchFamily="34" charset="0"/>
                <a:ea typeface="Open Sans" pitchFamily="34" charset="0"/>
                <a:cs typeface="Open Sans" panose="020B0606030504020204" pitchFamily="34" charset="0"/>
              </a:defRPr>
            </a:lvl1pPr>
          </a:lstStyle>
          <a:p>
            <a:pPr lvl="0"/>
            <a:endParaRPr lang="en-US" dirty="0"/>
          </a:p>
        </p:txBody>
      </p:sp>
      <p:sp>
        <p:nvSpPr>
          <p:cNvPr id="25" name="Picture Placeholder">
            <a:extLst>
              <a:ext uri="{FF2B5EF4-FFF2-40B4-BE49-F238E27FC236}">
                <a16:creationId xmlns:a16="http://schemas.microsoft.com/office/drawing/2014/main" xmlns="" id="{A8840C07-DEEB-4437-8385-A731B6C6D5CF}"/>
              </a:ext>
            </a:extLst>
          </p:cNvPr>
          <p:cNvSpPr>
            <a:spLocks noGrp="1"/>
          </p:cNvSpPr>
          <p:nvPr>
            <p:ph type="pic" sz="quarter" idx="14"/>
          </p:nvPr>
        </p:nvSpPr>
        <p:spPr>
          <a:xfrm>
            <a:off x="3448588" y="2464330"/>
            <a:ext cx="5190315" cy="3881246"/>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7" name="Title">
            <a:extLst>
              <a:ext uri="{FF2B5EF4-FFF2-40B4-BE49-F238E27FC236}">
                <a16:creationId xmlns:a16="http://schemas.microsoft.com/office/drawing/2014/main" xmlns="" id="{78AF9F1C-CE27-4D85-9BAC-6BDFD958F9F7}"/>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066022329"/>
      </p:ext>
    </p:extLst>
  </p:cSld>
  <p:clrMapOvr>
    <a:masterClrMapping/>
  </p:clrMapOvr>
  <p:extLst mod="1">
    <p:ext uri="{DCECCB84-F9BA-43D5-87BE-67443E8EF086}">
      <p15:sldGuideLst xmlns:p15="http://schemas.microsoft.com/office/powerpoint/2012/main" xmlns="">
        <p15:guide id="1" pos="128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idden Tabs: Tab 1">
    <p:spTree>
      <p:nvGrpSpPr>
        <p:cNvPr id="1" name=""/>
        <p:cNvGrpSpPr/>
        <p:nvPr/>
      </p:nvGrpSpPr>
      <p:grpSpPr>
        <a:xfrm>
          <a:off x="0" y="0"/>
          <a:ext cx="0" cy="0"/>
          <a:chOff x="0" y="0"/>
          <a:chExt cx="0" cy="0"/>
        </a:xfrm>
      </p:grpSpPr>
      <p:sp>
        <p:nvSpPr>
          <p:cNvPr id="3" name="Background"/>
          <p:cNvSpPr/>
          <p:nvPr userDrawn="1"/>
        </p:nvSpPr>
        <p:spPr>
          <a:xfrm>
            <a:off x="0" y="827312"/>
            <a:ext cx="9144000" cy="6068847"/>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a:ea typeface="+mn-ea"/>
              <a:cs typeface="+mn-cs"/>
            </a:endParaRPr>
          </a:p>
        </p:txBody>
      </p:sp>
      <p:sp>
        <p:nvSpPr>
          <p:cNvPr id="31" name="Shape 1">
            <a:extLst>
              <a:ext uri="{FF2B5EF4-FFF2-40B4-BE49-F238E27FC236}">
                <a16:creationId xmlns:a16="http://schemas.microsoft.com/office/drawing/2014/main" xmlns="" id="{7D8FB6C2-6B1B-4854-A32C-F3210136CD30}"/>
              </a:ext>
            </a:extLst>
          </p:cNvPr>
          <p:cNvSpPr/>
          <p:nvPr userDrawn="1"/>
        </p:nvSpPr>
        <p:spPr>
          <a:xfrm>
            <a:off x="1962150" y="1628776"/>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hape 2">
            <a:extLst>
              <a:ext uri="{FF2B5EF4-FFF2-40B4-BE49-F238E27FC236}">
                <a16:creationId xmlns:a16="http://schemas.microsoft.com/office/drawing/2014/main" xmlns="" id="{AB93C7AC-5618-4A31-8D6E-69CF1F367CC1}"/>
              </a:ext>
            </a:extLst>
          </p:cNvPr>
          <p:cNvSpPr/>
          <p:nvPr userDrawn="1"/>
        </p:nvSpPr>
        <p:spPr>
          <a:xfrm>
            <a:off x="1962150" y="2640531"/>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hape 3">
            <a:extLst>
              <a:ext uri="{FF2B5EF4-FFF2-40B4-BE49-F238E27FC236}">
                <a16:creationId xmlns:a16="http://schemas.microsoft.com/office/drawing/2014/main" xmlns="" id="{E97B11C2-99DE-47CF-AA84-D86EB948CD90}"/>
              </a:ext>
            </a:extLst>
          </p:cNvPr>
          <p:cNvSpPr/>
          <p:nvPr userDrawn="1"/>
        </p:nvSpPr>
        <p:spPr>
          <a:xfrm>
            <a:off x="1995260" y="3656407"/>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hape 4">
            <a:extLst>
              <a:ext uri="{FF2B5EF4-FFF2-40B4-BE49-F238E27FC236}">
                <a16:creationId xmlns:a16="http://schemas.microsoft.com/office/drawing/2014/main" xmlns="" id="{C309204E-C07C-4E56-940E-A87902AD796A}"/>
              </a:ext>
            </a:extLst>
          </p:cNvPr>
          <p:cNvSpPr/>
          <p:nvPr userDrawn="1"/>
        </p:nvSpPr>
        <p:spPr>
          <a:xfrm>
            <a:off x="1967152" y="4662745"/>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hape 5">
            <a:extLst>
              <a:ext uri="{FF2B5EF4-FFF2-40B4-BE49-F238E27FC236}">
                <a16:creationId xmlns:a16="http://schemas.microsoft.com/office/drawing/2014/main" xmlns="" id="{B7D44A0F-0855-4AD5-A59A-2D151FC01A01}"/>
              </a:ext>
            </a:extLst>
          </p:cNvPr>
          <p:cNvSpPr/>
          <p:nvPr userDrawn="1"/>
        </p:nvSpPr>
        <p:spPr>
          <a:xfrm>
            <a:off x="1967152" y="5684039"/>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ab 1">
            <a:extLst>
              <a:ext uri="{FF2B5EF4-FFF2-40B4-BE49-F238E27FC236}">
                <a16:creationId xmlns:a16="http://schemas.microsoft.com/office/drawing/2014/main" xmlns="" id="{F82D5AC0-B0C2-4ED0-809C-B6E3724ECE78}"/>
              </a:ext>
            </a:extLst>
          </p:cNvPr>
          <p:cNvSpPr/>
          <p:nvPr userDrawn="1"/>
        </p:nvSpPr>
        <p:spPr>
          <a:xfrm>
            <a:off x="364284" y="1637137"/>
            <a:ext cx="2878104" cy="835554"/>
          </a:xfrm>
          <a:prstGeom prst="roundRect">
            <a:avLst/>
          </a:prstGeom>
          <a:solidFill>
            <a:srgbClr val="0086B3"/>
          </a:solidFill>
          <a:ln>
            <a:solidFill>
              <a:srgbClr val="008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Tab 1">
            <a:extLst>
              <a:ext uri="{FF2B5EF4-FFF2-40B4-BE49-F238E27FC236}">
                <a16:creationId xmlns:a16="http://schemas.microsoft.com/office/drawing/2014/main" xmlns="" id="{2C5E4966-D43F-4D19-A204-D780E4BC6714}"/>
              </a:ext>
            </a:extLst>
          </p:cNvPr>
          <p:cNvSpPr>
            <a:spLocks noGrp="1"/>
          </p:cNvSpPr>
          <p:nvPr>
            <p:ph type="body" sz="quarter" idx="35" hasCustomPrompt="1"/>
          </p:nvPr>
        </p:nvSpPr>
        <p:spPr>
          <a:xfrm>
            <a:off x="552450" y="1637136"/>
            <a:ext cx="2209800" cy="847565"/>
          </a:xfrm>
          <a:prstGeom prst="rect">
            <a:avLst/>
          </a:prstGeom>
        </p:spPr>
        <p:txBody>
          <a:bodyPr anchor="ctr"/>
          <a:lstStyle>
            <a:lvl1pPr algn="ctr">
              <a:lnSpc>
                <a:spcPts val="2600"/>
              </a:lnSpc>
              <a:defRPr sz="2400" b="1">
                <a:solidFill>
                  <a:schemeClr val="bg1"/>
                </a:solidFill>
                <a:latin typeface="Arial" panose="020B0604020202020204" pitchFamily="34" charset="0"/>
                <a:cs typeface="Arial" panose="020B0604020202020204" pitchFamily="34" charset="0"/>
              </a:defRPr>
            </a:lvl1pPr>
          </a:lstStyle>
          <a:p>
            <a:pPr lvl="0"/>
            <a:r>
              <a:rPr lang="en-US" dirty="0"/>
              <a:t>Tab 1</a:t>
            </a:r>
          </a:p>
        </p:txBody>
      </p:sp>
      <p:grpSp>
        <p:nvGrpSpPr>
          <p:cNvPr id="50" name="Shape group">
            <a:extLst>
              <a:ext uri="{FF2B5EF4-FFF2-40B4-BE49-F238E27FC236}">
                <a16:creationId xmlns:a16="http://schemas.microsoft.com/office/drawing/2014/main" xmlns="" id="{0141A942-250D-4169-BCB3-EC1B25F2DA57}"/>
              </a:ext>
            </a:extLst>
          </p:cNvPr>
          <p:cNvGrpSpPr/>
          <p:nvPr userDrawn="1"/>
        </p:nvGrpSpPr>
        <p:grpSpPr>
          <a:xfrm>
            <a:off x="2855234" y="1047477"/>
            <a:ext cx="6302452" cy="5848682"/>
            <a:chOff x="2855234" y="1047477"/>
            <a:chExt cx="6302452" cy="5848682"/>
          </a:xfrm>
          <a:effectLst>
            <a:outerShdw blurRad="127000" sx="102000" sy="102000" algn="ctr" rotWithShape="0">
              <a:prstClr val="black">
                <a:alpha val="20000"/>
              </a:prstClr>
            </a:outerShdw>
          </a:effectLst>
        </p:grpSpPr>
        <p:sp>
          <p:nvSpPr>
            <p:cNvPr id="51" name="Snip Single Corner">
              <a:extLst>
                <a:ext uri="{FF2B5EF4-FFF2-40B4-BE49-F238E27FC236}">
                  <a16:creationId xmlns:a16="http://schemas.microsoft.com/office/drawing/2014/main" xmlns="" id="{002F199F-3B91-433A-969E-FB0AF37FECD6}"/>
                </a:ext>
              </a:extLst>
            </p:cNvPr>
            <p:cNvSpPr/>
            <p:nvPr userDrawn="1"/>
          </p:nvSpPr>
          <p:spPr>
            <a:xfrm flipH="1">
              <a:off x="3261813" y="1047477"/>
              <a:ext cx="5895873" cy="584868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Single Corner">
              <a:extLst>
                <a:ext uri="{FF2B5EF4-FFF2-40B4-BE49-F238E27FC236}">
                  <a16:creationId xmlns:a16="http://schemas.microsoft.com/office/drawing/2014/main" xmlns="" id="{7CD08628-7C79-4690-9E38-FD5B23D3CC4B}"/>
                </a:ext>
              </a:extLst>
            </p:cNvPr>
            <p:cNvSpPr/>
            <p:nvPr userDrawn="1"/>
          </p:nvSpPr>
          <p:spPr>
            <a:xfrm flipH="1">
              <a:off x="2855234" y="1047477"/>
              <a:ext cx="592815" cy="5848681"/>
            </a:xfrm>
            <a:custGeom>
              <a:avLst/>
              <a:gdLst>
                <a:gd name="connsiteX0" fmla="*/ 0 w 2488290"/>
                <a:gd name="connsiteY0" fmla="*/ 0 h 5847402"/>
                <a:gd name="connsiteX1" fmla="*/ 2073567 w 2488290"/>
                <a:gd name="connsiteY1" fmla="*/ 0 h 5847402"/>
                <a:gd name="connsiteX2" fmla="*/ 2488290 w 2488290"/>
                <a:gd name="connsiteY2" fmla="*/ 414723 h 5847402"/>
                <a:gd name="connsiteX3" fmla="*/ 2488290 w 2488290"/>
                <a:gd name="connsiteY3" fmla="*/ 5847402 h 5847402"/>
                <a:gd name="connsiteX4" fmla="*/ 0 w 2488290"/>
                <a:gd name="connsiteY4" fmla="*/ 5847402 h 5847402"/>
                <a:gd name="connsiteX5" fmla="*/ 0 w 2488290"/>
                <a:gd name="connsiteY5" fmla="*/ 0 h 5847402"/>
                <a:gd name="connsiteX0" fmla="*/ 1847850 w 2488290"/>
                <a:gd name="connsiteY0" fmla="*/ 28575 h 5847402"/>
                <a:gd name="connsiteX1" fmla="*/ 2073567 w 2488290"/>
                <a:gd name="connsiteY1" fmla="*/ 0 h 5847402"/>
                <a:gd name="connsiteX2" fmla="*/ 2488290 w 2488290"/>
                <a:gd name="connsiteY2" fmla="*/ 414723 h 5847402"/>
                <a:gd name="connsiteX3" fmla="*/ 2488290 w 2488290"/>
                <a:gd name="connsiteY3" fmla="*/ 5847402 h 5847402"/>
                <a:gd name="connsiteX4" fmla="*/ 0 w 2488290"/>
                <a:gd name="connsiteY4" fmla="*/ 5847402 h 5847402"/>
                <a:gd name="connsiteX5" fmla="*/ 1847850 w 2488290"/>
                <a:gd name="connsiteY5" fmla="*/ 28575 h 5847402"/>
                <a:gd name="connsiteX0" fmla="*/ 0 w 640440"/>
                <a:gd name="connsiteY0" fmla="*/ 28575 h 5847402"/>
                <a:gd name="connsiteX1" fmla="*/ 225717 w 640440"/>
                <a:gd name="connsiteY1" fmla="*/ 0 h 5847402"/>
                <a:gd name="connsiteX2" fmla="*/ 640440 w 640440"/>
                <a:gd name="connsiteY2" fmla="*/ 414723 h 5847402"/>
                <a:gd name="connsiteX3" fmla="*/ 640440 w 640440"/>
                <a:gd name="connsiteY3" fmla="*/ 5847402 h 5847402"/>
                <a:gd name="connsiteX4" fmla="*/ 95250 w 640440"/>
                <a:gd name="connsiteY4" fmla="*/ 5847402 h 5847402"/>
                <a:gd name="connsiteX5" fmla="*/ 0 w 640440"/>
                <a:gd name="connsiteY5" fmla="*/ 28575 h 5847402"/>
                <a:gd name="connsiteX0" fmla="*/ 0 w 602340"/>
                <a:gd name="connsiteY0" fmla="*/ 9525 h 5847402"/>
                <a:gd name="connsiteX1" fmla="*/ 187617 w 602340"/>
                <a:gd name="connsiteY1" fmla="*/ 0 h 5847402"/>
                <a:gd name="connsiteX2" fmla="*/ 602340 w 602340"/>
                <a:gd name="connsiteY2" fmla="*/ 414723 h 5847402"/>
                <a:gd name="connsiteX3" fmla="*/ 602340 w 602340"/>
                <a:gd name="connsiteY3" fmla="*/ 5847402 h 5847402"/>
                <a:gd name="connsiteX4" fmla="*/ 57150 w 602340"/>
                <a:gd name="connsiteY4" fmla="*/ 5847402 h 5847402"/>
                <a:gd name="connsiteX5" fmla="*/ 0 w 602340"/>
                <a:gd name="connsiteY5" fmla="*/ 9525 h 5847402"/>
                <a:gd name="connsiteX0" fmla="*/ 0 w 592815"/>
                <a:gd name="connsiteY0" fmla="*/ 0 h 5875977"/>
                <a:gd name="connsiteX1" fmla="*/ 178092 w 592815"/>
                <a:gd name="connsiteY1" fmla="*/ 28575 h 5875977"/>
                <a:gd name="connsiteX2" fmla="*/ 592815 w 592815"/>
                <a:gd name="connsiteY2" fmla="*/ 443298 h 5875977"/>
                <a:gd name="connsiteX3" fmla="*/ 592815 w 592815"/>
                <a:gd name="connsiteY3" fmla="*/ 5875977 h 5875977"/>
                <a:gd name="connsiteX4" fmla="*/ 47625 w 592815"/>
                <a:gd name="connsiteY4" fmla="*/ 5875977 h 5875977"/>
                <a:gd name="connsiteX5" fmla="*/ 0 w 592815"/>
                <a:gd name="connsiteY5" fmla="*/ 0 h 5875977"/>
                <a:gd name="connsiteX0" fmla="*/ 0 w 592815"/>
                <a:gd name="connsiteY0" fmla="*/ 0 h 5848681"/>
                <a:gd name="connsiteX1" fmla="*/ 178092 w 592815"/>
                <a:gd name="connsiteY1" fmla="*/ 1279 h 5848681"/>
                <a:gd name="connsiteX2" fmla="*/ 592815 w 592815"/>
                <a:gd name="connsiteY2" fmla="*/ 416002 h 5848681"/>
                <a:gd name="connsiteX3" fmla="*/ 592815 w 592815"/>
                <a:gd name="connsiteY3" fmla="*/ 5848681 h 5848681"/>
                <a:gd name="connsiteX4" fmla="*/ 47625 w 592815"/>
                <a:gd name="connsiteY4" fmla="*/ 5848681 h 5848681"/>
                <a:gd name="connsiteX5" fmla="*/ 0 w 592815"/>
                <a:gd name="connsiteY5" fmla="*/ 0 h 584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815" h="5848681">
                  <a:moveTo>
                    <a:pt x="0" y="0"/>
                  </a:moveTo>
                  <a:lnTo>
                    <a:pt x="178092" y="1279"/>
                  </a:lnTo>
                  <a:lnTo>
                    <a:pt x="592815" y="416002"/>
                  </a:lnTo>
                  <a:lnTo>
                    <a:pt x="592815" y="5848681"/>
                  </a:lnTo>
                  <a:lnTo>
                    <a:pt x="47625" y="5848681"/>
                  </a:ln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37" name="Tab Text">
            <a:extLst>
              <a:ext uri="{FF2B5EF4-FFF2-40B4-BE49-F238E27FC236}">
                <a16:creationId xmlns:a16="http://schemas.microsoft.com/office/drawing/2014/main" xmlns="" id="{EEC3B2D3-16C0-4E68-AD9F-7F66C2572868}"/>
              </a:ext>
            </a:extLst>
          </p:cNvPr>
          <p:cNvSpPr>
            <a:spLocks noGrp="1"/>
          </p:cNvSpPr>
          <p:nvPr>
            <p:ph type="body" sz="quarter" idx="33" hasCustomPrompt="1"/>
          </p:nvPr>
        </p:nvSpPr>
        <p:spPr>
          <a:xfrm>
            <a:off x="3854628" y="5197974"/>
            <a:ext cx="4202253" cy="1339012"/>
          </a:xfrm>
          <a:prstGeom prst="rect">
            <a:avLst/>
          </a:prstGeom>
        </p:spPr>
        <p:txBody>
          <a:bodyPr anchor="t" anchorCtr="0"/>
          <a:lstStyle>
            <a:lvl1pPr algn="ctr">
              <a:lnSpc>
                <a:spcPts val="2100"/>
              </a:lnSpc>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text</a:t>
            </a:r>
          </a:p>
        </p:txBody>
      </p:sp>
      <p:sp>
        <p:nvSpPr>
          <p:cNvPr id="38" name="Tab Picture">
            <a:extLst>
              <a:ext uri="{FF2B5EF4-FFF2-40B4-BE49-F238E27FC236}">
                <a16:creationId xmlns:a16="http://schemas.microsoft.com/office/drawing/2014/main" xmlns="" id="{6E3602CD-034F-4A2B-9FA7-A6531E3C597F}"/>
              </a:ext>
            </a:extLst>
          </p:cNvPr>
          <p:cNvSpPr>
            <a:spLocks noGrp="1"/>
          </p:cNvSpPr>
          <p:nvPr>
            <p:ph type="pic" sz="quarter" idx="14"/>
          </p:nvPr>
        </p:nvSpPr>
        <p:spPr>
          <a:xfrm>
            <a:off x="4336132" y="2256331"/>
            <a:ext cx="3308252" cy="2728481"/>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39" name="Tab Title">
            <a:extLst>
              <a:ext uri="{FF2B5EF4-FFF2-40B4-BE49-F238E27FC236}">
                <a16:creationId xmlns:a16="http://schemas.microsoft.com/office/drawing/2014/main" xmlns="" id="{C87A431D-0191-4150-AFA7-EF76E687FBD1}"/>
              </a:ext>
            </a:extLst>
          </p:cNvPr>
          <p:cNvSpPr>
            <a:spLocks noGrp="1"/>
          </p:cNvSpPr>
          <p:nvPr>
            <p:ph type="body" sz="quarter" idx="34" hasCustomPrompt="1"/>
          </p:nvPr>
        </p:nvSpPr>
        <p:spPr>
          <a:xfrm>
            <a:off x="3505201" y="1410935"/>
            <a:ext cx="5018194" cy="730843"/>
          </a:xfrm>
          <a:prstGeom prst="rect">
            <a:avLst/>
          </a:prstGeom>
        </p:spPr>
        <p:txBody>
          <a:bodyPr anchor="b" anchorCtr="0"/>
          <a:lstStyle>
            <a:lvl1pPr algn="ctr">
              <a:lnSpc>
                <a:spcPts val="2398"/>
              </a:lnSpc>
              <a:defRPr sz="2400" b="1">
                <a:solidFill>
                  <a:srgbClr val="0086B3"/>
                </a:solidFill>
                <a:latin typeface="Arial" panose="020B0604020202020204" pitchFamily="34" charset="0"/>
                <a:ea typeface="Open Sans" panose="020B0606030504020204" pitchFamily="34" charset="0"/>
                <a:cs typeface="Arial" panose="020B0604020202020204" pitchFamily="34" charset="0"/>
              </a:defRPr>
            </a:lvl1pPr>
          </a:lstStyle>
          <a:p>
            <a:pPr lvl="0"/>
            <a:r>
              <a:rPr lang="en-US" dirty="0"/>
              <a:t>Tab Title</a:t>
            </a:r>
          </a:p>
        </p:txBody>
      </p:sp>
      <p:sp>
        <p:nvSpPr>
          <p:cNvPr id="17" name="Title">
            <a:extLst>
              <a:ext uri="{FF2B5EF4-FFF2-40B4-BE49-F238E27FC236}">
                <a16:creationId xmlns:a16="http://schemas.microsoft.com/office/drawing/2014/main" xmlns="" id="{78AF9F1C-CE27-4D85-9BAC-6BDFD958F9F7}"/>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02589111"/>
      </p:ext>
    </p:extLst>
  </p:cSld>
  <p:clrMapOvr>
    <a:masterClrMapping/>
  </p:clrMapOvr>
  <p:extLst mod="1">
    <p:ext uri="{DCECCB84-F9BA-43D5-87BE-67443E8EF086}">
      <p15:sldGuideLst xmlns:p15="http://schemas.microsoft.com/office/powerpoint/2012/main" xmlns="">
        <p15:guide id="1" pos="12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idden Tabs: Tab 2">
    <p:spTree>
      <p:nvGrpSpPr>
        <p:cNvPr id="1" name=""/>
        <p:cNvGrpSpPr/>
        <p:nvPr/>
      </p:nvGrpSpPr>
      <p:grpSpPr>
        <a:xfrm>
          <a:off x="0" y="0"/>
          <a:ext cx="0" cy="0"/>
          <a:chOff x="0" y="0"/>
          <a:chExt cx="0" cy="0"/>
        </a:xfrm>
      </p:grpSpPr>
      <p:sp>
        <p:nvSpPr>
          <p:cNvPr id="3" name="Background"/>
          <p:cNvSpPr/>
          <p:nvPr userDrawn="1"/>
        </p:nvSpPr>
        <p:spPr>
          <a:xfrm>
            <a:off x="0" y="827312"/>
            <a:ext cx="9144000" cy="6068847"/>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a:ea typeface="+mn-ea"/>
              <a:cs typeface="+mn-cs"/>
            </a:endParaRPr>
          </a:p>
        </p:txBody>
      </p:sp>
      <p:sp>
        <p:nvSpPr>
          <p:cNvPr id="31" name="Shape 1">
            <a:extLst>
              <a:ext uri="{FF2B5EF4-FFF2-40B4-BE49-F238E27FC236}">
                <a16:creationId xmlns:a16="http://schemas.microsoft.com/office/drawing/2014/main" xmlns="" id="{84A5D41C-BE38-49CF-A5CB-FEA4A06B5E7B}"/>
              </a:ext>
            </a:extLst>
          </p:cNvPr>
          <p:cNvSpPr/>
          <p:nvPr userDrawn="1"/>
        </p:nvSpPr>
        <p:spPr>
          <a:xfrm>
            <a:off x="1962150" y="1628776"/>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hape 2">
            <a:extLst>
              <a:ext uri="{FF2B5EF4-FFF2-40B4-BE49-F238E27FC236}">
                <a16:creationId xmlns:a16="http://schemas.microsoft.com/office/drawing/2014/main" xmlns="" id="{14FA4EA8-AB49-4D16-BFE6-4034E0490445}"/>
              </a:ext>
            </a:extLst>
          </p:cNvPr>
          <p:cNvSpPr/>
          <p:nvPr userDrawn="1"/>
        </p:nvSpPr>
        <p:spPr>
          <a:xfrm>
            <a:off x="1962150" y="2640531"/>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hape 3">
            <a:extLst>
              <a:ext uri="{FF2B5EF4-FFF2-40B4-BE49-F238E27FC236}">
                <a16:creationId xmlns:a16="http://schemas.microsoft.com/office/drawing/2014/main" xmlns="" id="{63E96374-11FB-4240-BF3E-20208D2DF014}"/>
              </a:ext>
            </a:extLst>
          </p:cNvPr>
          <p:cNvSpPr/>
          <p:nvPr userDrawn="1"/>
        </p:nvSpPr>
        <p:spPr>
          <a:xfrm>
            <a:off x="1995260" y="3656407"/>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hape 4">
            <a:extLst>
              <a:ext uri="{FF2B5EF4-FFF2-40B4-BE49-F238E27FC236}">
                <a16:creationId xmlns:a16="http://schemas.microsoft.com/office/drawing/2014/main" xmlns="" id="{DE3147E9-C238-4AAF-92AC-6E9D6C99E629}"/>
              </a:ext>
            </a:extLst>
          </p:cNvPr>
          <p:cNvSpPr/>
          <p:nvPr userDrawn="1"/>
        </p:nvSpPr>
        <p:spPr>
          <a:xfrm>
            <a:off x="1967152" y="4662745"/>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hape 5">
            <a:extLst>
              <a:ext uri="{FF2B5EF4-FFF2-40B4-BE49-F238E27FC236}">
                <a16:creationId xmlns:a16="http://schemas.microsoft.com/office/drawing/2014/main" xmlns="" id="{C768621D-EAD9-4626-AD81-FF5CB8DD2920}"/>
              </a:ext>
            </a:extLst>
          </p:cNvPr>
          <p:cNvSpPr/>
          <p:nvPr userDrawn="1"/>
        </p:nvSpPr>
        <p:spPr>
          <a:xfrm>
            <a:off x="1967152" y="5684039"/>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ab 2">
            <a:extLst>
              <a:ext uri="{FF2B5EF4-FFF2-40B4-BE49-F238E27FC236}">
                <a16:creationId xmlns:a16="http://schemas.microsoft.com/office/drawing/2014/main" xmlns="" id="{A0C9F789-E89D-4216-9037-0FD095D23D55}"/>
              </a:ext>
            </a:extLst>
          </p:cNvPr>
          <p:cNvSpPr/>
          <p:nvPr userDrawn="1"/>
        </p:nvSpPr>
        <p:spPr>
          <a:xfrm>
            <a:off x="355601" y="2648008"/>
            <a:ext cx="2878104" cy="835554"/>
          </a:xfrm>
          <a:prstGeom prst="roundRect">
            <a:avLst/>
          </a:prstGeom>
          <a:solidFill>
            <a:srgbClr val="0086B3"/>
          </a:solidFill>
          <a:ln>
            <a:solidFill>
              <a:srgbClr val="008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ab 1">
            <a:extLst>
              <a:ext uri="{FF2B5EF4-FFF2-40B4-BE49-F238E27FC236}">
                <a16:creationId xmlns:a16="http://schemas.microsoft.com/office/drawing/2014/main" xmlns="" id="{938E79BD-177C-429E-9BC7-F16490573501}"/>
              </a:ext>
            </a:extLst>
          </p:cNvPr>
          <p:cNvSpPr/>
          <p:nvPr userDrawn="1"/>
        </p:nvSpPr>
        <p:spPr>
          <a:xfrm>
            <a:off x="364284" y="1637137"/>
            <a:ext cx="2878104" cy="835554"/>
          </a:xfrm>
          <a:prstGeom prst="roundRect">
            <a:avLst/>
          </a:prstGeom>
          <a:solidFill>
            <a:srgbClr val="5A5A5A"/>
          </a:solidFill>
          <a:ln>
            <a:solidFill>
              <a:srgbClr val="5A5A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Tab 1">
            <a:extLst>
              <a:ext uri="{FF2B5EF4-FFF2-40B4-BE49-F238E27FC236}">
                <a16:creationId xmlns:a16="http://schemas.microsoft.com/office/drawing/2014/main" xmlns="" id="{54CDFC4C-BC6F-4094-856A-874F2AA3FAD1}"/>
              </a:ext>
            </a:extLst>
          </p:cNvPr>
          <p:cNvSpPr>
            <a:spLocks noGrp="1"/>
          </p:cNvSpPr>
          <p:nvPr>
            <p:ph type="body" sz="quarter" idx="35" hasCustomPrompt="1"/>
          </p:nvPr>
        </p:nvSpPr>
        <p:spPr>
          <a:xfrm>
            <a:off x="552450" y="1637136"/>
            <a:ext cx="2209800" cy="847565"/>
          </a:xfrm>
          <a:prstGeom prst="rect">
            <a:avLst/>
          </a:prstGeom>
        </p:spPr>
        <p:txBody>
          <a:bodyPr anchor="ctr"/>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Tab 1</a:t>
            </a:r>
          </a:p>
        </p:txBody>
      </p:sp>
      <p:sp>
        <p:nvSpPr>
          <p:cNvPr id="46" name="Text Tab 2">
            <a:extLst>
              <a:ext uri="{FF2B5EF4-FFF2-40B4-BE49-F238E27FC236}">
                <a16:creationId xmlns:a16="http://schemas.microsoft.com/office/drawing/2014/main" xmlns="" id="{DB5049E3-F922-42ED-A454-7FE76F685F9A}"/>
              </a:ext>
            </a:extLst>
          </p:cNvPr>
          <p:cNvSpPr>
            <a:spLocks noGrp="1"/>
          </p:cNvSpPr>
          <p:nvPr>
            <p:ph type="body" sz="quarter" idx="36" hasCustomPrompt="1"/>
          </p:nvPr>
        </p:nvSpPr>
        <p:spPr>
          <a:xfrm>
            <a:off x="552450" y="2646684"/>
            <a:ext cx="2209799" cy="847565"/>
          </a:xfrm>
          <a:prstGeom prst="rect">
            <a:avLst/>
          </a:prstGeom>
        </p:spPr>
        <p:txBody>
          <a:bodyPr anchor="ctr"/>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Tab 2</a:t>
            </a:r>
          </a:p>
        </p:txBody>
      </p:sp>
      <p:sp>
        <p:nvSpPr>
          <p:cNvPr id="17" name="Title">
            <a:extLst>
              <a:ext uri="{FF2B5EF4-FFF2-40B4-BE49-F238E27FC236}">
                <a16:creationId xmlns:a16="http://schemas.microsoft.com/office/drawing/2014/main" xmlns="" id="{78AF9F1C-CE27-4D85-9BAC-6BDFD958F9F7}"/>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grpSp>
        <p:nvGrpSpPr>
          <p:cNvPr id="50" name="Shape group">
            <a:extLst>
              <a:ext uri="{FF2B5EF4-FFF2-40B4-BE49-F238E27FC236}">
                <a16:creationId xmlns:a16="http://schemas.microsoft.com/office/drawing/2014/main" xmlns="" id="{39A1FE1C-7C63-4E1F-9482-DB17B67C8476}"/>
              </a:ext>
            </a:extLst>
          </p:cNvPr>
          <p:cNvGrpSpPr/>
          <p:nvPr userDrawn="1"/>
        </p:nvGrpSpPr>
        <p:grpSpPr>
          <a:xfrm>
            <a:off x="2855234" y="1047477"/>
            <a:ext cx="6302452" cy="5848682"/>
            <a:chOff x="2855234" y="1047477"/>
            <a:chExt cx="6302452" cy="5848682"/>
          </a:xfrm>
          <a:effectLst>
            <a:outerShdw blurRad="127000" sx="102000" sy="102000" algn="ctr" rotWithShape="0">
              <a:prstClr val="black">
                <a:alpha val="20000"/>
              </a:prstClr>
            </a:outerShdw>
          </a:effectLst>
        </p:grpSpPr>
        <p:sp>
          <p:nvSpPr>
            <p:cNvPr id="51" name="Snip Single Corner">
              <a:extLst>
                <a:ext uri="{FF2B5EF4-FFF2-40B4-BE49-F238E27FC236}">
                  <a16:creationId xmlns:a16="http://schemas.microsoft.com/office/drawing/2014/main" xmlns="" id="{58DE76E3-99A2-4519-B455-65126AF6D3D8}"/>
                </a:ext>
              </a:extLst>
            </p:cNvPr>
            <p:cNvSpPr/>
            <p:nvPr userDrawn="1"/>
          </p:nvSpPr>
          <p:spPr>
            <a:xfrm flipH="1">
              <a:off x="3261813" y="1047477"/>
              <a:ext cx="5895873" cy="584868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Single Corner">
              <a:extLst>
                <a:ext uri="{FF2B5EF4-FFF2-40B4-BE49-F238E27FC236}">
                  <a16:creationId xmlns:a16="http://schemas.microsoft.com/office/drawing/2014/main" xmlns="" id="{40E7AED1-E8DF-43D1-AF6C-EBF64473601B}"/>
                </a:ext>
              </a:extLst>
            </p:cNvPr>
            <p:cNvSpPr/>
            <p:nvPr userDrawn="1"/>
          </p:nvSpPr>
          <p:spPr>
            <a:xfrm flipH="1">
              <a:off x="2855234" y="1047477"/>
              <a:ext cx="592815" cy="5848681"/>
            </a:xfrm>
            <a:custGeom>
              <a:avLst/>
              <a:gdLst>
                <a:gd name="connsiteX0" fmla="*/ 0 w 2488290"/>
                <a:gd name="connsiteY0" fmla="*/ 0 h 5847402"/>
                <a:gd name="connsiteX1" fmla="*/ 2073567 w 2488290"/>
                <a:gd name="connsiteY1" fmla="*/ 0 h 5847402"/>
                <a:gd name="connsiteX2" fmla="*/ 2488290 w 2488290"/>
                <a:gd name="connsiteY2" fmla="*/ 414723 h 5847402"/>
                <a:gd name="connsiteX3" fmla="*/ 2488290 w 2488290"/>
                <a:gd name="connsiteY3" fmla="*/ 5847402 h 5847402"/>
                <a:gd name="connsiteX4" fmla="*/ 0 w 2488290"/>
                <a:gd name="connsiteY4" fmla="*/ 5847402 h 5847402"/>
                <a:gd name="connsiteX5" fmla="*/ 0 w 2488290"/>
                <a:gd name="connsiteY5" fmla="*/ 0 h 5847402"/>
                <a:gd name="connsiteX0" fmla="*/ 1847850 w 2488290"/>
                <a:gd name="connsiteY0" fmla="*/ 28575 h 5847402"/>
                <a:gd name="connsiteX1" fmla="*/ 2073567 w 2488290"/>
                <a:gd name="connsiteY1" fmla="*/ 0 h 5847402"/>
                <a:gd name="connsiteX2" fmla="*/ 2488290 w 2488290"/>
                <a:gd name="connsiteY2" fmla="*/ 414723 h 5847402"/>
                <a:gd name="connsiteX3" fmla="*/ 2488290 w 2488290"/>
                <a:gd name="connsiteY3" fmla="*/ 5847402 h 5847402"/>
                <a:gd name="connsiteX4" fmla="*/ 0 w 2488290"/>
                <a:gd name="connsiteY4" fmla="*/ 5847402 h 5847402"/>
                <a:gd name="connsiteX5" fmla="*/ 1847850 w 2488290"/>
                <a:gd name="connsiteY5" fmla="*/ 28575 h 5847402"/>
                <a:gd name="connsiteX0" fmla="*/ 0 w 640440"/>
                <a:gd name="connsiteY0" fmla="*/ 28575 h 5847402"/>
                <a:gd name="connsiteX1" fmla="*/ 225717 w 640440"/>
                <a:gd name="connsiteY1" fmla="*/ 0 h 5847402"/>
                <a:gd name="connsiteX2" fmla="*/ 640440 w 640440"/>
                <a:gd name="connsiteY2" fmla="*/ 414723 h 5847402"/>
                <a:gd name="connsiteX3" fmla="*/ 640440 w 640440"/>
                <a:gd name="connsiteY3" fmla="*/ 5847402 h 5847402"/>
                <a:gd name="connsiteX4" fmla="*/ 95250 w 640440"/>
                <a:gd name="connsiteY4" fmla="*/ 5847402 h 5847402"/>
                <a:gd name="connsiteX5" fmla="*/ 0 w 640440"/>
                <a:gd name="connsiteY5" fmla="*/ 28575 h 5847402"/>
                <a:gd name="connsiteX0" fmla="*/ 0 w 602340"/>
                <a:gd name="connsiteY0" fmla="*/ 9525 h 5847402"/>
                <a:gd name="connsiteX1" fmla="*/ 187617 w 602340"/>
                <a:gd name="connsiteY1" fmla="*/ 0 h 5847402"/>
                <a:gd name="connsiteX2" fmla="*/ 602340 w 602340"/>
                <a:gd name="connsiteY2" fmla="*/ 414723 h 5847402"/>
                <a:gd name="connsiteX3" fmla="*/ 602340 w 602340"/>
                <a:gd name="connsiteY3" fmla="*/ 5847402 h 5847402"/>
                <a:gd name="connsiteX4" fmla="*/ 57150 w 602340"/>
                <a:gd name="connsiteY4" fmla="*/ 5847402 h 5847402"/>
                <a:gd name="connsiteX5" fmla="*/ 0 w 602340"/>
                <a:gd name="connsiteY5" fmla="*/ 9525 h 5847402"/>
                <a:gd name="connsiteX0" fmla="*/ 0 w 592815"/>
                <a:gd name="connsiteY0" fmla="*/ 0 h 5875977"/>
                <a:gd name="connsiteX1" fmla="*/ 178092 w 592815"/>
                <a:gd name="connsiteY1" fmla="*/ 28575 h 5875977"/>
                <a:gd name="connsiteX2" fmla="*/ 592815 w 592815"/>
                <a:gd name="connsiteY2" fmla="*/ 443298 h 5875977"/>
                <a:gd name="connsiteX3" fmla="*/ 592815 w 592815"/>
                <a:gd name="connsiteY3" fmla="*/ 5875977 h 5875977"/>
                <a:gd name="connsiteX4" fmla="*/ 47625 w 592815"/>
                <a:gd name="connsiteY4" fmla="*/ 5875977 h 5875977"/>
                <a:gd name="connsiteX5" fmla="*/ 0 w 592815"/>
                <a:gd name="connsiteY5" fmla="*/ 0 h 5875977"/>
                <a:gd name="connsiteX0" fmla="*/ 0 w 592815"/>
                <a:gd name="connsiteY0" fmla="*/ 0 h 5848681"/>
                <a:gd name="connsiteX1" fmla="*/ 178092 w 592815"/>
                <a:gd name="connsiteY1" fmla="*/ 1279 h 5848681"/>
                <a:gd name="connsiteX2" fmla="*/ 592815 w 592815"/>
                <a:gd name="connsiteY2" fmla="*/ 416002 h 5848681"/>
                <a:gd name="connsiteX3" fmla="*/ 592815 w 592815"/>
                <a:gd name="connsiteY3" fmla="*/ 5848681 h 5848681"/>
                <a:gd name="connsiteX4" fmla="*/ 47625 w 592815"/>
                <a:gd name="connsiteY4" fmla="*/ 5848681 h 5848681"/>
                <a:gd name="connsiteX5" fmla="*/ 0 w 592815"/>
                <a:gd name="connsiteY5" fmla="*/ 0 h 584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815" h="5848681">
                  <a:moveTo>
                    <a:pt x="0" y="0"/>
                  </a:moveTo>
                  <a:lnTo>
                    <a:pt x="178092" y="1279"/>
                  </a:lnTo>
                  <a:lnTo>
                    <a:pt x="592815" y="416002"/>
                  </a:lnTo>
                  <a:lnTo>
                    <a:pt x="592815" y="5848681"/>
                  </a:lnTo>
                  <a:lnTo>
                    <a:pt x="47625" y="5848681"/>
                  </a:ln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37" name="Tab Text">
            <a:extLst>
              <a:ext uri="{FF2B5EF4-FFF2-40B4-BE49-F238E27FC236}">
                <a16:creationId xmlns:a16="http://schemas.microsoft.com/office/drawing/2014/main" xmlns="" id="{9224EA1D-58DB-4050-8C84-5AA91C8F81EE}"/>
              </a:ext>
            </a:extLst>
          </p:cNvPr>
          <p:cNvSpPr>
            <a:spLocks noGrp="1"/>
          </p:cNvSpPr>
          <p:nvPr>
            <p:ph type="body" sz="quarter" idx="33" hasCustomPrompt="1"/>
          </p:nvPr>
        </p:nvSpPr>
        <p:spPr>
          <a:xfrm>
            <a:off x="3854628" y="5197974"/>
            <a:ext cx="4202253" cy="1339012"/>
          </a:xfrm>
          <a:prstGeom prst="rect">
            <a:avLst/>
          </a:prstGeom>
        </p:spPr>
        <p:txBody>
          <a:bodyPr anchor="t" anchorCtr="0"/>
          <a:lstStyle>
            <a:lvl1pPr algn="ctr">
              <a:lnSpc>
                <a:spcPts val="2100"/>
              </a:lnSpc>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text</a:t>
            </a:r>
          </a:p>
        </p:txBody>
      </p:sp>
      <p:sp>
        <p:nvSpPr>
          <p:cNvPr id="38" name="Tab Picture">
            <a:extLst>
              <a:ext uri="{FF2B5EF4-FFF2-40B4-BE49-F238E27FC236}">
                <a16:creationId xmlns:a16="http://schemas.microsoft.com/office/drawing/2014/main" xmlns="" id="{C7BD098D-99D7-4134-A836-356C0960D9A3}"/>
              </a:ext>
            </a:extLst>
          </p:cNvPr>
          <p:cNvSpPr>
            <a:spLocks noGrp="1"/>
          </p:cNvSpPr>
          <p:nvPr>
            <p:ph type="pic" sz="quarter" idx="14"/>
          </p:nvPr>
        </p:nvSpPr>
        <p:spPr>
          <a:xfrm>
            <a:off x="4336132" y="2256331"/>
            <a:ext cx="3308252" cy="2728481"/>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39" name="Tab Title">
            <a:extLst>
              <a:ext uri="{FF2B5EF4-FFF2-40B4-BE49-F238E27FC236}">
                <a16:creationId xmlns:a16="http://schemas.microsoft.com/office/drawing/2014/main" xmlns="" id="{A66B591E-ED19-4435-A548-DD44334EBB74}"/>
              </a:ext>
            </a:extLst>
          </p:cNvPr>
          <p:cNvSpPr>
            <a:spLocks noGrp="1"/>
          </p:cNvSpPr>
          <p:nvPr>
            <p:ph type="body" sz="quarter" idx="34" hasCustomPrompt="1"/>
          </p:nvPr>
        </p:nvSpPr>
        <p:spPr>
          <a:xfrm>
            <a:off x="3505201" y="1410935"/>
            <a:ext cx="5018194" cy="730843"/>
          </a:xfrm>
          <a:prstGeom prst="rect">
            <a:avLst/>
          </a:prstGeom>
        </p:spPr>
        <p:txBody>
          <a:bodyPr anchor="b" anchorCtr="0"/>
          <a:lstStyle>
            <a:lvl1pPr algn="ctr">
              <a:lnSpc>
                <a:spcPts val="2500"/>
              </a:lnSpc>
              <a:defRPr sz="2200" b="1">
                <a:solidFill>
                  <a:srgbClr val="0086B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Tab Title</a:t>
            </a:r>
          </a:p>
        </p:txBody>
      </p:sp>
    </p:spTree>
    <p:custDataLst>
      <p:tags r:id="rId1"/>
    </p:custDataLst>
    <p:extLst>
      <p:ext uri="{BB962C8B-B14F-4D97-AF65-F5344CB8AC3E}">
        <p14:creationId xmlns:p14="http://schemas.microsoft.com/office/powerpoint/2010/main" val="399562417"/>
      </p:ext>
    </p:extLst>
  </p:cSld>
  <p:clrMapOvr>
    <a:masterClrMapping/>
  </p:clrMapOvr>
  <p:extLst mod="1">
    <p:ext uri="{DCECCB84-F9BA-43D5-87BE-67443E8EF086}">
      <p15:sldGuideLst xmlns:p15="http://schemas.microsoft.com/office/powerpoint/2012/main" xmlns="">
        <p15:guide id="1" pos="128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adrant Tabs: INTR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1567EC5-35B7-4506-9B4B-B0B312DF3F2A}"/>
              </a:ext>
            </a:extLst>
          </p:cNvPr>
          <p:cNvSpPr/>
          <p:nvPr userDrawn="1"/>
        </p:nvSpPr>
        <p:spPr>
          <a:xfrm>
            <a:off x="664755" y="1126981"/>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4" name="Rectangle 2">
            <a:extLst>
              <a:ext uri="{FF2B5EF4-FFF2-40B4-BE49-F238E27FC236}">
                <a16:creationId xmlns:a16="http://schemas.microsoft.com/office/drawing/2014/main" xmlns="" id="{77CB1D1E-2CAE-4ED9-BB18-A7D38449A532}"/>
              </a:ext>
            </a:extLst>
          </p:cNvPr>
          <p:cNvSpPr/>
          <p:nvPr userDrawn="1"/>
        </p:nvSpPr>
        <p:spPr>
          <a:xfrm>
            <a:off x="4661987" y="1126981"/>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6" name="Rectangle 3">
            <a:extLst>
              <a:ext uri="{FF2B5EF4-FFF2-40B4-BE49-F238E27FC236}">
                <a16:creationId xmlns:a16="http://schemas.microsoft.com/office/drawing/2014/main" xmlns="" id="{4F589675-8C3D-41DF-BC2C-B5BEC6E29DC5}"/>
              </a:ext>
            </a:extLst>
          </p:cNvPr>
          <p:cNvSpPr/>
          <p:nvPr userDrawn="1"/>
        </p:nvSpPr>
        <p:spPr>
          <a:xfrm>
            <a:off x="4661987"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Rectangle 4">
            <a:extLst>
              <a:ext uri="{FF2B5EF4-FFF2-40B4-BE49-F238E27FC236}">
                <a16:creationId xmlns:a16="http://schemas.microsoft.com/office/drawing/2014/main" xmlns="" id="{BC48194A-1F03-401F-AC42-4281DDD2E259}"/>
              </a:ext>
            </a:extLst>
          </p:cNvPr>
          <p:cNvSpPr/>
          <p:nvPr userDrawn="1"/>
        </p:nvSpPr>
        <p:spPr>
          <a:xfrm>
            <a:off x="664755"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7" name="Tab text 1">
            <a:extLst>
              <a:ext uri="{FF2B5EF4-FFF2-40B4-BE49-F238E27FC236}">
                <a16:creationId xmlns:a16="http://schemas.microsoft.com/office/drawing/2014/main" xmlns="" id="{7BA3443F-C247-428B-AB11-F774BD53132E}"/>
              </a:ext>
            </a:extLst>
          </p:cNvPr>
          <p:cNvSpPr>
            <a:spLocks noGrp="1"/>
          </p:cNvSpPr>
          <p:nvPr>
            <p:ph type="body" sz="quarter" idx="28" hasCustomPrompt="1"/>
          </p:nvPr>
        </p:nvSpPr>
        <p:spPr>
          <a:xfrm>
            <a:off x="859367" y="1338380"/>
            <a:ext cx="3471333" cy="1695419"/>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1</a:t>
            </a:r>
          </a:p>
        </p:txBody>
      </p:sp>
      <p:sp>
        <p:nvSpPr>
          <p:cNvPr id="19" name="Tab text 2">
            <a:extLst>
              <a:ext uri="{FF2B5EF4-FFF2-40B4-BE49-F238E27FC236}">
                <a16:creationId xmlns:a16="http://schemas.microsoft.com/office/drawing/2014/main" xmlns="" id="{B2D7532D-B1C7-4A60-8545-0949F543C48E}"/>
              </a:ext>
            </a:extLst>
          </p:cNvPr>
          <p:cNvSpPr>
            <a:spLocks noGrp="1"/>
          </p:cNvSpPr>
          <p:nvPr>
            <p:ph type="body" sz="quarter" idx="29" hasCustomPrompt="1"/>
          </p:nvPr>
        </p:nvSpPr>
        <p:spPr>
          <a:xfrm>
            <a:off x="4829859" y="1338380"/>
            <a:ext cx="3471333" cy="1695419"/>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2</a:t>
            </a:r>
          </a:p>
        </p:txBody>
      </p:sp>
      <p:sp>
        <p:nvSpPr>
          <p:cNvPr id="21" name="Tab text 3">
            <a:extLst>
              <a:ext uri="{FF2B5EF4-FFF2-40B4-BE49-F238E27FC236}">
                <a16:creationId xmlns:a16="http://schemas.microsoft.com/office/drawing/2014/main" xmlns="" id="{BF6033ED-30B7-4AF3-B6AA-2599051F0133}"/>
              </a:ext>
            </a:extLst>
          </p:cNvPr>
          <p:cNvSpPr>
            <a:spLocks noGrp="1"/>
          </p:cNvSpPr>
          <p:nvPr>
            <p:ph type="body" sz="quarter" idx="31" hasCustomPrompt="1"/>
          </p:nvPr>
        </p:nvSpPr>
        <p:spPr>
          <a:xfrm>
            <a:off x="4829859" y="4097607"/>
            <a:ext cx="3471333" cy="1831686"/>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3</a:t>
            </a:r>
          </a:p>
        </p:txBody>
      </p:sp>
      <p:sp>
        <p:nvSpPr>
          <p:cNvPr id="20" name="Tab text 4">
            <a:extLst>
              <a:ext uri="{FF2B5EF4-FFF2-40B4-BE49-F238E27FC236}">
                <a16:creationId xmlns:a16="http://schemas.microsoft.com/office/drawing/2014/main" xmlns="" id="{4C3F88C8-6041-49B5-B86A-DCFF3AB63CEC}"/>
              </a:ext>
            </a:extLst>
          </p:cNvPr>
          <p:cNvSpPr>
            <a:spLocks noGrp="1"/>
          </p:cNvSpPr>
          <p:nvPr>
            <p:ph type="body" sz="quarter" idx="30" hasCustomPrompt="1"/>
          </p:nvPr>
        </p:nvSpPr>
        <p:spPr>
          <a:xfrm>
            <a:off x="859367" y="4097607"/>
            <a:ext cx="3471333" cy="1831686"/>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4</a:t>
            </a:r>
          </a:p>
        </p:txBody>
      </p:sp>
      <p:sp>
        <p:nvSpPr>
          <p:cNvPr id="18" name="Title">
            <a:extLst>
              <a:ext uri="{FF2B5EF4-FFF2-40B4-BE49-F238E27FC236}">
                <a16:creationId xmlns:a16="http://schemas.microsoft.com/office/drawing/2014/main" xmlns="" id="{04A32E6C-BDEF-40AD-B515-EF1F8B113386}"/>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pic>
        <p:nvPicPr>
          <p:cNvPr id="22" name="Circle 45">
            <a:extLst>
              <a:ext uri="{FF2B5EF4-FFF2-40B4-BE49-F238E27FC236}">
                <a16:creationId xmlns:a16="http://schemas.microsoft.com/office/drawing/2014/main" xmlns="" id="{4D19DD21-FE2C-49F6-AECF-BD6F794C0B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rot="2700000">
            <a:off x="3845429" y="2955208"/>
            <a:ext cx="1517786" cy="1517786"/>
          </a:xfrm>
          <a:prstGeom prst="rect">
            <a:avLst/>
          </a:prstGeom>
          <a:noFill/>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58165629"/>
      </p:ext>
    </p:extLst>
  </p:cSld>
  <p:clrMapOvr>
    <a:masterClrMapping/>
  </p:clrMapOvr>
  <p:extLst mod="1">
    <p:ext uri="{DCECCB84-F9BA-43D5-87BE-67443E8EF086}">
      <p15:sldGuideLst xmlns:p15="http://schemas.microsoft.com/office/powerpoint/2012/main" xmlns="">
        <p15:guide id="1" orient="horz" pos="2159" userDrawn="1">
          <p15:clr>
            <a:srgbClr val="FBAE40"/>
          </p15:clr>
        </p15:guide>
        <p15:guide id="2" orient="horz" pos="818" userDrawn="1">
          <p15:clr>
            <a:srgbClr val="FBAE40"/>
          </p15:clr>
        </p15:guide>
        <p15:guide id="3" pos="288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adrant Tabs: Tab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1567EC5-35B7-4506-9B4B-B0B312DF3F2A}"/>
              </a:ext>
            </a:extLst>
          </p:cNvPr>
          <p:cNvSpPr/>
          <p:nvPr userDrawn="1"/>
        </p:nvSpPr>
        <p:spPr>
          <a:xfrm>
            <a:off x="664755" y="1126981"/>
            <a:ext cx="3840480" cy="2557951"/>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4" name="Rectangle 2">
            <a:extLst>
              <a:ext uri="{FF2B5EF4-FFF2-40B4-BE49-F238E27FC236}">
                <a16:creationId xmlns:a16="http://schemas.microsoft.com/office/drawing/2014/main" xmlns="" id="{77CB1D1E-2CAE-4ED9-BB18-A7D38449A532}"/>
              </a:ext>
            </a:extLst>
          </p:cNvPr>
          <p:cNvSpPr/>
          <p:nvPr userDrawn="1"/>
        </p:nvSpPr>
        <p:spPr>
          <a:xfrm>
            <a:off x="4661987" y="1126981"/>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6" name="Rectangle 3">
            <a:extLst>
              <a:ext uri="{FF2B5EF4-FFF2-40B4-BE49-F238E27FC236}">
                <a16:creationId xmlns:a16="http://schemas.microsoft.com/office/drawing/2014/main" xmlns="" id="{4F589675-8C3D-41DF-BC2C-B5BEC6E29DC5}"/>
              </a:ext>
            </a:extLst>
          </p:cNvPr>
          <p:cNvSpPr/>
          <p:nvPr userDrawn="1"/>
        </p:nvSpPr>
        <p:spPr>
          <a:xfrm>
            <a:off x="4661987"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Rectangle 4">
            <a:extLst>
              <a:ext uri="{FF2B5EF4-FFF2-40B4-BE49-F238E27FC236}">
                <a16:creationId xmlns:a16="http://schemas.microsoft.com/office/drawing/2014/main" xmlns="" id="{BC48194A-1F03-401F-AC42-4281DDD2E259}"/>
              </a:ext>
            </a:extLst>
          </p:cNvPr>
          <p:cNvSpPr/>
          <p:nvPr userDrawn="1"/>
        </p:nvSpPr>
        <p:spPr>
          <a:xfrm>
            <a:off x="664755"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7" name="Tab text 1">
            <a:extLst>
              <a:ext uri="{FF2B5EF4-FFF2-40B4-BE49-F238E27FC236}">
                <a16:creationId xmlns:a16="http://schemas.microsoft.com/office/drawing/2014/main" xmlns="" id="{7BA3443F-C247-428B-AB11-F774BD53132E}"/>
              </a:ext>
            </a:extLst>
          </p:cNvPr>
          <p:cNvSpPr>
            <a:spLocks noGrp="1"/>
          </p:cNvSpPr>
          <p:nvPr>
            <p:ph type="body" sz="quarter" idx="28" hasCustomPrompt="1"/>
          </p:nvPr>
        </p:nvSpPr>
        <p:spPr>
          <a:xfrm>
            <a:off x="859367" y="1338380"/>
            <a:ext cx="3471333" cy="1695419"/>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lnSpc>
                <a:spcPts val="2500"/>
              </a:lnSpc>
              <a:defRPr sz="2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1</a:t>
            </a:r>
          </a:p>
          <a:p>
            <a:pPr lvl="1"/>
            <a:r>
              <a:rPr lang="en-US" dirty="0"/>
              <a:t>Second level</a:t>
            </a:r>
          </a:p>
        </p:txBody>
      </p:sp>
      <p:sp>
        <p:nvSpPr>
          <p:cNvPr id="19" name="Tab text 2">
            <a:extLst>
              <a:ext uri="{FF2B5EF4-FFF2-40B4-BE49-F238E27FC236}">
                <a16:creationId xmlns:a16="http://schemas.microsoft.com/office/drawing/2014/main" xmlns="" id="{B2D7532D-B1C7-4A60-8545-0949F543C48E}"/>
              </a:ext>
            </a:extLst>
          </p:cNvPr>
          <p:cNvSpPr>
            <a:spLocks noGrp="1"/>
          </p:cNvSpPr>
          <p:nvPr>
            <p:ph type="body" sz="quarter" idx="29" hasCustomPrompt="1"/>
          </p:nvPr>
        </p:nvSpPr>
        <p:spPr>
          <a:xfrm>
            <a:off x="4829859" y="1338380"/>
            <a:ext cx="3471333" cy="1695419"/>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2</a:t>
            </a:r>
          </a:p>
        </p:txBody>
      </p:sp>
      <p:sp>
        <p:nvSpPr>
          <p:cNvPr id="21" name="Tab text 3">
            <a:extLst>
              <a:ext uri="{FF2B5EF4-FFF2-40B4-BE49-F238E27FC236}">
                <a16:creationId xmlns:a16="http://schemas.microsoft.com/office/drawing/2014/main" xmlns="" id="{BF6033ED-30B7-4AF3-B6AA-2599051F0133}"/>
              </a:ext>
            </a:extLst>
          </p:cNvPr>
          <p:cNvSpPr>
            <a:spLocks noGrp="1"/>
          </p:cNvSpPr>
          <p:nvPr>
            <p:ph type="body" sz="quarter" idx="31" hasCustomPrompt="1"/>
          </p:nvPr>
        </p:nvSpPr>
        <p:spPr>
          <a:xfrm>
            <a:off x="4829859" y="4097607"/>
            <a:ext cx="3471333" cy="1831686"/>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3</a:t>
            </a:r>
          </a:p>
        </p:txBody>
      </p:sp>
      <p:sp>
        <p:nvSpPr>
          <p:cNvPr id="20" name="Tab text 4">
            <a:extLst>
              <a:ext uri="{FF2B5EF4-FFF2-40B4-BE49-F238E27FC236}">
                <a16:creationId xmlns:a16="http://schemas.microsoft.com/office/drawing/2014/main" xmlns="" id="{4C3F88C8-6041-49B5-B86A-DCFF3AB63CEC}"/>
              </a:ext>
            </a:extLst>
          </p:cNvPr>
          <p:cNvSpPr>
            <a:spLocks noGrp="1"/>
          </p:cNvSpPr>
          <p:nvPr>
            <p:ph type="body" sz="quarter" idx="30" hasCustomPrompt="1"/>
          </p:nvPr>
        </p:nvSpPr>
        <p:spPr>
          <a:xfrm>
            <a:off x="859367" y="4097607"/>
            <a:ext cx="3471333" cy="1831686"/>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4</a:t>
            </a:r>
          </a:p>
        </p:txBody>
      </p:sp>
      <p:sp>
        <p:nvSpPr>
          <p:cNvPr id="18" name="Title">
            <a:extLst>
              <a:ext uri="{FF2B5EF4-FFF2-40B4-BE49-F238E27FC236}">
                <a16:creationId xmlns:a16="http://schemas.microsoft.com/office/drawing/2014/main" xmlns="" id="{04A32E6C-BDEF-40AD-B515-EF1F8B113386}"/>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pic>
        <p:nvPicPr>
          <p:cNvPr id="22" name="Circle 0">
            <a:extLst>
              <a:ext uri="{FF2B5EF4-FFF2-40B4-BE49-F238E27FC236}">
                <a16:creationId xmlns:a16="http://schemas.microsoft.com/office/drawing/2014/main" xmlns="" id="{4D19DD21-FE2C-49F6-AECF-BD6F794C0B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845429" y="2955208"/>
            <a:ext cx="1517786" cy="1517786"/>
          </a:xfrm>
          <a:prstGeom prst="rect">
            <a:avLst/>
          </a:prstGeom>
          <a:noFill/>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21920507"/>
      </p:ext>
    </p:extLst>
  </p:cSld>
  <p:clrMapOvr>
    <a:masterClrMapping/>
  </p:clrMapOvr>
  <p:extLst mod="1">
    <p:ext uri="{DCECCB84-F9BA-43D5-87BE-67443E8EF086}">
      <p15:sldGuideLst xmlns:p15="http://schemas.microsoft.com/office/powerpoint/2012/main" xmlns="">
        <p15:guide id="1" orient="horz" pos="2159">
          <p15:clr>
            <a:srgbClr val="FBAE40"/>
          </p15:clr>
        </p15:guide>
        <p15:guide id="2" orient="horz" pos="818">
          <p15:clr>
            <a:srgbClr val="FBAE40"/>
          </p15:clr>
        </p15:guide>
        <p15:guide id="3"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adrant Tabs: Tab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1567EC5-35B7-4506-9B4B-B0B312DF3F2A}"/>
              </a:ext>
            </a:extLst>
          </p:cNvPr>
          <p:cNvSpPr/>
          <p:nvPr userDrawn="1"/>
        </p:nvSpPr>
        <p:spPr>
          <a:xfrm>
            <a:off x="664755" y="1126981"/>
            <a:ext cx="3840480" cy="2557951"/>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4" name="Rectangle 2">
            <a:extLst>
              <a:ext uri="{FF2B5EF4-FFF2-40B4-BE49-F238E27FC236}">
                <a16:creationId xmlns:a16="http://schemas.microsoft.com/office/drawing/2014/main" xmlns="" id="{77CB1D1E-2CAE-4ED9-BB18-A7D38449A532}"/>
              </a:ext>
            </a:extLst>
          </p:cNvPr>
          <p:cNvSpPr/>
          <p:nvPr userDrawn="1"/>
        </p:nvSpPr>
        <p:spPr>
          <a:xfrm>
            <a:off x="4661987" y="1126981"/>
            <a:ext cx="3840480" cy="2557951"/>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6" name="Rectangle 3">
            <a:extLst>
              <a:ext uri="{FF2B5EF4-FFF2-40B4-BE49-F238E27FC236}">
                <a16:creationId xmlns:a16="http://schemas.microsoft.com/office/drawing/2014/main" xmlns="" id="{4F589675-8C3D-41DF-BC2C-B5BEC6E29DC5}"/>
              </a:ext>
            </a:extLst>
          </p:cNvPr>
          <p:cNvSpPr/>
          <p:nvPr userDrawn="1"/>
        </p:nvSpPr>
        <p:spPr>
          <a:xfrm>
            <a:off x="4661987"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Rectangle 4">
            <a:extLst>
              <a:ext uri="{FF2B5EF4-FFF2-40B4-BE49-F238E27FC236}">
                <a16:creationId xmlns:a16="http://schemas.microsoft.com/office/drawing/2014/main" xmlns="" id="{BC48194A-1F03-401F-AC42-4281DDD2E259}"/>
              </a:ext>
            </a:extLst>
          </p:cNvPr>
          <p:cNvSpPr/>
          <p:nvPr userDrawn="1"/>
        </p:nvSpPr>
        <p:spPr>
          <a:xfrm>
            <a:off x="664755"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7" name="Tab text 1">
            <a:extLst>
              <a:ext uri="{FF2B5EF4-FFF2-40B4-BE49-F238E27FC236}">
                <a16:creationId xmlns:a16="http://schemas.microsoft.com/office/drawing/2014/main" xmlns="" id="{7BA3443F-C247-428B-AB11-F774BD53132E}"/>
              </a:ext>
            </a:extLst>
          </p:cNvPr>
          <p:cNvSpPr>
            <a:spLocks noGrp="1"/>
          </p:cNvSpPr>
          <p:nvPr>
            <p:ph type="body" sz="quarter" idx="28" hasCustomPrompt="1"/>
          </p:nvPr>
        </p:nvSpPr>
        <p:spPr>
          <a:xfrm>
            <a:off x="859367" y="1338380"/>
            <a:ext cx="3471333" cy="1695419"/>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1</a:t>
            </a:r>
          </a:p>
        </p:txBody>
      </p:sp>
      <p:sp>
        <p:nvSpPr>
          <p:cNvPr id="19" name="Tab text 2">
            <a:extLst>
              <a:ext uri="{FF2B5EF4-FFF2-40B4-BE49-F238E27FC236}">
                <a16:creationId xmlns:a16="http://schemas.microsoft.com/office/drawing/2014/main" xmlns="" id="{B2D7532D-B1C7-4A60-8545-0949F543C48E}"/>
              </a:ext>
            </a:extLst>
          </p:cNvPr>
          <p:cNvSpPr>
            <a:spLocks noGrp="1"/>
          </p:cNvSpPr>
          <p:nvPr>
            <p:ph type="body" sz="quarter" idx="29" hasCustomPrompt="1"/>
          </p:nvPr>
        </p:nvSpPr>
        <p:spPr>
          <a:xfrm>
            <a:off x="4829859" y="1338380"/>
            <a:ext cx="3471333" cy="1695419"/>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lnSpc>
                <a:spcPts val="2500"/>
              </a:lnSpc>
              <a:defRPr sz="2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2</a:t>
            </a:r>
          </a:p>
          <a:p>
            <a:pPr lvl="1"/>
            <a:r>
              <a:rPr lang="en-US" dirty="0"/>
              <a:t>Second level</a:t>
            </a:r>
          </a:p>
        </p:txBody>
      </p:sp>
      <p:sp>
        <p:nvSpPr>
          <p:cNvPr id="21" name="Tab text 3">
            <a:extLst>
              <a:ext uri="{FF2B5EF4-FFF2-40B4-BE49-F238E27FC236}">
                <a16:creationId xmlns:a16="http://schemas.microsoft.com/office/drawing/2014/main" xmlns="" id="{BF6033ED-30B7-4AF3-B6AA-2599051F0133}"/>
              </a:ext>
            </a:extLst>
          </p:cNvPr>
          <p:cNvSpPr>
            <a:spLocks noGrp="1"/>
          </p:cNvSpPr>
          <p:nvPr>
            <p:ph type="body" sz="quarter" idx="31" hasCustomPrompt="1"/>
          </p:nvPr>
        </p:nvSpPr>
        <p:spPr>
          <a:xfrm>
            <a:off x="4829859" y="4097607"/>
            <a:ext cx="3471333" cy="1831686"/>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3</a:t>
            </a:r>
          </a:p>
        </p:txBody>
      </p:sp>
      <p:sp>
        <p:nvSpPr>
          <p:cNvPr id="20" name="Tab text 4">
            <a:extLst>
              <a:ext uri="{FF2B5EF4-FFF2-40B4-BE49-F238E27FC236}">
                <a16:creationId xmlns:a16="http://schemas.microsoft.com/office/drawing/2014/main" xmlns="" id="{4C3F88C8-6041-49B5-B86A-DCFF3AB63CEC}"/>
              </a:ext>
            </a:extLst>
          </p:cNvPr>
          <p:cNvSpPr>
            <a:spLocks noGrp="1"/>
          </p:cNvSpPr>
          <p:nvPr>
            <p:ph type="body" sz="quarter" idx="30" hasCustomPrompt="1"/>
          </p:nvPr>
        </p:nvSpPr>
        <p:spPr>
          <a:xfrm>
            <a:off x="859367" y="4097607"/>
            <a:ext cx="3471333" cy="1831686"/>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4</a:t>
            </a:r>
          </a:p>
        </p:txBody>
      </p:sp>
      <p:sp>
        <p:nvSpPr>
          <p:cNvPr id="18" name="Title">
            <a:extLst>
              <a:ext uri="{FF2B5EF4-FFF2-40B4-BE49-F238E27FC236}">
                <a16:creationId xmlns:a16="http://schemas.microsoft.com/office/drawing/2014/main" xmlns="" id="{04A32E6C-BDEF-40AD-B515-EF1F8B113386}"/>
              </a:ext>
            </a:extLst>
          </p:cNvPr>
          <p:cNvSpPr>
            <a:spLocks noGrp="1"/>
          </p:cNvSpPr>
          <p:nvPr>
            <p:ph type="title" hasCustomPrompt="1"/>
          </p:nvPr>
        </p:nvSpPr>
        <p:spPr>
          <a:xfrm>
            <a:off x="231498" y="319418"/>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pic>
        <p:nvPicPr>
          <p:cNvPr id="22" name="Circle 90">
            <a:extLst>
              <a:ext uri="{FF2B5EF4-FFF2-40B4-BE49-F238E27FC236}">
                <a16:creationId xmlns:a16="http://schemas.microsoft.com/office/drawing/2014/main" xmlns="" id="{4D19DD21-FE2C-49F6-AECF-BD6F794C0B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rot="5400000">
            <a:off x="3845429" y="2955208"/>
            <a:ext cx="1517786" cy="1517786"/>
          </a:xfrm>
          <a:prstGeom prst="rect">
            <a:avLst/>
          </a:prstGeom>
          <a:noFill/>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614506439"/>
      </p:ext>
    </p:extLst>
  </p:cSld>
  <p:clrMapOvr>
    <a:masterClrMapping/>
  </p:clrMapOvr>
  <p:extLst mod="1">
    <p:ext uri="{DCECCB84-F9BA-43D5-87BE-67443E8EF086}">
      <p15:sldGuideLst xmlns:p15="http://schemas.microsoft.com/office/powerpoint/2012/main" xmlns="">
        <p15:guide id="1" orient="horz" pos="2159">
          <p15:clr>
            <a:srgbClr val="FBAE40"/>
          </p15:clr>
        </p15:guide>
        <p15:guide id="2" orient="horz" pos="818">
          <p15:clr>
            <a:srgbClr val="FBAE40"/>
          </p15:clr>
        </p15:guide>
        <p15:guide id="3"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ANIMATIONED BOX">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EAA6CFDF-ABB6-4DFF-ADC8-67D3F8B3586D}"/>
              </a:ext>
            </a:extLst>
          </p:cNvPr>
          <p:cNvSpPr>
            <a:spLocks noGrp="1"/>
          </p:cNvSpPr>
          <p:nvPr>
            <p:ph type="dt" sz="half" idx="10"/>
          </p:nvPr>
        </p:nvSpPr>
        <p:spPr/>
        <p:txBody>
          <a:bodyPr/>
          <a:lstStyle/>
          <a:p>
            <a:fld id="{74F3E367-77DD-4A62-A9D9-D1C73334A7BE}" type="datetimeFigureOut">
              <a:rPr lang="en-US" smtClean="0"/>
              <a:t>2/16/2019</a:t>
            </a:fld>
            <a:endParaRPr lang="en-US"/>
          </a:p>
        </p:txBody>
      </p:sp>
      <p:sp>
        <p:nvSpPr>
          <p:cNvPr id="4" name="Footer Placeholder 3">
            <a:extLst>
              <a:ext uri="{FF2B5EF4-FFF2-40B4-BE49-F238E27FC236}">
                <a16:creationId xmlns:a16="http://schemas.microsoft.com/office/drawing/2014/main" xmlns="" id="{CF7EC886-28C7-4C2F-863E-75EE5D6402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A6B20FC-1426-4688-8475-608513ABF41A}"/>
              </a:ext>
            </a:extLst>
          </p:cNvPr>
          <p:cNvSpPr>
            <a:spLocks noGrp="1"/>
          </p:cNvSpPr>
          <p:nvPr>
            <p:ph type="sldNum" sz="quarter" idx="12"/>
          </p:nvPr>
        </p:nvSpPr>
        <p:spPr/>
        <p:txBody>
          <a:bodyPr/>
          <a:lstStyle/>
          <a:p>
            <a:fld id="{EF0DF3FB-AB67-4BED-B40C-799EF7707BD0}" type="slidenum">
              <a:rPr lang="en-US" smtClean="0"/>
              <a:t>‹#›</a:t>
            </a:fld>
            <a:endParaRPr lang="en-US"/>
          </a:p>
        </p:txBody>
      </p:sp>
      <p:sp>
        <p:nvSpPr>
          <p:cNvPr id="6" name="Text Placeholder 15">
            <a:extLst>
              <a:ext uri="{FF2B5EF4-FFF2-40B4-BE49-F238E27FC236}">
                <a16:creationId xmlns:a16="http://schemas.microsoft.com/office/drawing/2014/main" xmlns="" id="{1991958E-35ED-4BC4-8946-22911F3C7B48}"/>
              </a:ext>
            </a:extLst>
          </p:cNvPr>
          <p:cNvSpPr>
            <a:spLocks noGrp="1"/>
          </p:cNvSpPr>
          <p:nvPr>
            <p:ph type="body" sz="quarter" idx="28" hasCustomPrompt="1"/>
          </p:nvPr>
        </p:nvSpPr>
        <p:spPr>
          <a:xfrm>
            <a:off x="231498" y="388615"/>
            <a:ext cx="8912502" cy="428625"/>
          </a:xfrm>
          <a:prstGeom prst="rect">
            <a:avLst/>
          </a:prstGeom>
        </p:spPr>
        <p:txBody>
          <a:bodyPr/>
          <a:lstStyle>
            <a:lvl1pPr marL="0" indent="0">
              <a:buFontTx/>
              <a:buNone/>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sz="2200" dirty="0"/>
              <a:t>Add Screen Title</a:t>
            </a:r>
            <a:endParaRPr lang="en-US" dirty="0"/>
          </a:p>
        </p:txBody>
      </p:sp>
      <p:pic>
        <p:nvPicPr>
          <p:cNvPr id="12" name="Picture 11">
            <a:extLst>
              <a:ext uri="{FF2B5EF4-FFF2-40B4-BE49-F238E27FC236}">
                <a16:creationId xmlns:a16="http://schemas.microsoft.com/office/drawing/2014/main" xmlns="" id="{F4C00A24-6BB2-4AC5-AFA2-6FD1551675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2232" y="798495"/>
            <a:ext cx="6821707" cy="6059505"/>
          </a:xfrm>
          <a:prstGeom prst="rect">
            <a:avLst/>
          </a:prstGeom>
        </p:spPr>
      </p:pic>
      <p:pic>
        <p:nvPicPr>
          <p:cNvPr id="14" name="Picture 13">
            <a:extLst>
              <a:ext uri="{FF2B5EF4-FFF2-40B4-BE49-F238E27FC236}">
                <a16:creationId xmlns:a16="http://schemas.microsoft.com/office/drawing/2014/main" xmlns="" id="{AE761C61-5F84-46A7-9A8C-7CF1A89267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779662"/>
            <a:ext cx="3893553" cy="6078338"/>
          </a:xfrm>
          <a:prstGeom prst="rect">
            <a:avLst/>
          </a:prstGeom>
        </p:spPr>
      </p:pic>
      <p:pic>
        <p:nvPicPr>
          <p:cNvPr id="10" name="Picture 9">
            <a:extLst>
              <a:ext uri="{FF2B5EF4-FFF2-40B4-BE49-F238E27FC236}">
                <a16:creationId xmlns:a16="http://schemas.microsoft.com/office/drawing/2014/main" xmlns="" id="{82ECB389-4994-4496-B2D5-F861DF5E8C0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20443" y="1222513"/>
            <a:ext cx="8735757" cy="5208104"/>
          </a:xfrm>
          <a:prstGeom prst="rect">
            <a:avLst/>
          </a:prstGeom>
        </p:spPr>
      </p:pic>
    </p:spTree>
    <p:custDataLst>
      <p:tags r:id="rId1"/>
    </p:custDataLst>
    <p:extLst>
      <p:ext uri="{BB962C8B-B14F-4D97-AF65-F5344CB8AC3E}">
        <p14:creationId xmlns:p14="http://schemas.microsoft.com/office/powerpoint/2010/main" val="285737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3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650" fill="hold"/>
                                        <p:tgtEl>
                                          <p:spTgt spid="10"/>
                                        </p:tgtEl>
                                        <p:attrNameLst>
                                          <p:attrName>ppt_x</p:attrName>
                                        </p:attrNameLst>
                                      </p:cBhvr>
                                      <p:tavLst>
                                        <p:tav tm="0">
                                          <p:val>
                                            <p:strVal val="1+#ppt_w/2"/>
                                          </p:val>
                                        </p:tav>
                                        <p:tav tm="100000">
                                          <p:val>
                                            <p:strVal val="#ppt_x"/>
                                          </p:val>
                                        </p:tav>
                                      </p:tavLst>
                                    </p:anim>
                                    <p:anim calcmode="lin" valueType="num">
                                      <p:cBhvr additive="base">
                                        <p:cTn id="8" dur="6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adrant Tabs: Tab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1567EC5-35B7-4506-9B4B-B0B312DF3F2A}"/>
              </a:ext>
            </a:extLst>
          </p:cNvPr>
          <p:cNvSpPr/>
          <p:nvPr userDrawn="1"/>
        </p:nvSpPr>
        <p:spPr>
          <a:xfrm>
            <a:off x="664755" y="1126981"/>
            <a:ext cx="3840480" cy="2557951"/>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4" name="Rectangle 2">
            <a:extLst>
              <a:ext uri="{FF2B5EF4-FFF2-40B4-BE49-F238E27FC236}">
                <a16:creationId xmlns:a16="http://schemas.microsoft.com/office/drawing/2014/main" xmlns="" id="{77CB1D1E-2CAE-4ED9-BB18-A7D38449A532}"/>
              </a:ext>
            </a:extLst>
          </p:cNvPr>
          <p:cNvSpPr/>
          <p:nvPr userDrawn="1"/>
        </p:nvSpPr>
        <p:spPr>
          <a:xfrm>
            <a:off x="4661987" y="1126981"/>
            <a:ext cx="3840480" cy="2557951"/>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6" name="Rectangle 3">
            <a:extLst>
              <a:ext uri="{FF2B5EF4-FFF2-40B4-BE49-F238E27FC236}">
                <a16:creationId xmlns:a16="http://schemas.microsoft.com/office/drawing/2014/main" xmlns="" id="{4F589675-8C3D-41DF-BC2C-B5BEC6E29DC5}"/>
              </a:ext>
            </a:extLst>
          </p:cNvPr>
          <p:cNvSpPr/>
          <p:nvPr userDrawn="1"/>
        </p:nvSpPr>
        <p:spPr>
          <a:xfrm>
            <a:off x="4661987" y="3826424"/>
            <a:ext cx="3840480" cy="2557951"/>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Rectangle 4">
            <a:extLst>
              <a:ext uri="{FF2B5EF4-FFF2-40B4-BE49-F238E27FC236}">
                <a16:creationId xmlns:a16="http://schemas.microsoft.com/office/drawing/2014/main" xmlns="" id="{BC48194A-1F03-401F-AC42-4281DDD2E259}"/>
              </a:ext>
            </a:extLst>
          </p:cNvPr>
          <p:cNvSpPr/>
          <p:nvPr userDrawn="1"/>
        </p:nvSpPr>
        <p:spPr>
          <a:xfrm>
            <a:off x="664755"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7" name="Tab text 1">
            <a:extLst>
              <a:ext uri="{FF2B5EF4-FFF2-40B4-BE49-F238E27FC236}">
                <a16:creationId xmlns:a16="http://schemas.microsoft.com/office/drawing/2014/main" xmlns="" id="{7BA3443F-C247-428B-AB11-F774BD53132E}"/>
              </a:ext>
            </a:extLst>
          </p:cNvPr>
          <p:cNvSpPr>
            <a:spLocks noGrp="1"/>
          </p:cNvSpPr>
          <p:nvPr>
            <p:ph type="body" sz="quarter" idx="28" hasCustomPrompt="1"/>
          </p:nvPr>
        </p:nvSpPr>
        <p:spPr>
          <a:xfrm>
            <a:off x="859367" y="1338380"/>
            <a:ext cx="3471333" cy="1695419"/>
          </a:xfrm>
          <a:prstGeom prst="rect">
            <a:avLst/>
          </a:prstGeom>
        </p:spPr>
        <p:txBody>
          <a:bodyPr anchor="ctr" anchorCtr="0"/>
          <a:lstStyle>
            <a:lvl1pPr algn="ctr">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vl2pPr algn="ctr">
              <a:defRPr sz="213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1</a:t>
            </a:r>
          </a:p>
        </p:txBody>
      </p:sp>
      <p:sp>
        <p:nvSpPr>
          <p:cNvPr id="19" name="Tab text 2">
            <a:extLst>
              <a:ext uri="{FF2B5EF4-FFF2-40B4-BE49-F238E27FC236}">
                <a16:creationId xmlns:a16="http://schemas.microsoft.com/office/drawing/2014/main" xmlns="" id="{B2D7532D-B1C7-4A60-8545-0949F543C48E}"/>
              </a:ext>
            </a:extLst>
          </p:cNvPr>
          <p:cNvSpPr>
            <a:spLocks noGrp="1"/>
          </p:cNvSpPr>
          <p:nvPr>
            <p:ph type="body" sz="quarter" idx="29" hasCustomPrompt="1"/>
          </p:nvPr>
        </p:nvSpPr>
        <p:spPr>
          <a:xfrm>
            <a:off x="4829859" y="1338380"/>
            <a:ext cx="3471333" cy="1695419"/>
          </a:xfrm>
          <a:prstGeom prst="rect">
            <a:avLst/>
          </a:prstGeom>
        </p:spPr>
        <p:txBody>
          <a:bodyPr anchor="ctr" anchorCtr="0"/>
          <a:lstStyle>
            <a:lvl1pPr algn="ctr">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vl2pPr algn="ctr">
              <a:defRPr sz="213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2</a:t>
            </a:r>
          </a:p>
        </p:txBody>
      </p:sp>
      <p:sp>
        <p:nvSpPr>
          <p:cNvPr id="21" name="Tab text 3">
            <a:extLst>
              <a:ext uri="{FF2B5EF4-FFF2-40B4-BE49-F238E27FC236}">
                <a16:creationId xmlns:a16="http://schemas.microsoft.com/office/drawing/2014/main" xmlns="" id="{BF6033ED-30B7-4AF3-B6AA-2599051F0133}"/>
              </a:ext>
            </a:extLst>
          </p:cNvPr>
          <p:cNvSpPr>
            <a:spLocks noGrp="1"/>
          </p:cNvSpPr>
          <p:nvPr>
            <p:ph type="body" sz="quarter" idx="31" hasCustomPrompt="1"/>
          </p:nvPr>
        </p:nvSpPr>
        <p:spPr>
          <a:xfrm>
            <a:off x="4829859" y="4097607"/>
            <a:ext cx="3471333" cy="1831686"/>
          </a:xfrm>
          <a:prstGeom prst="rect">
            <a:avLst/>
          </a:prstGeom>
        </p:spPr>
        <p:txBody>
          <a:bodyPr anchor="ctr" anchorCtr="0"/>
          <a:lstStyle>
            <a:lvl1pPr algn="ctr">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vl2pPr algn="ctr">
              <a:defRPr sz="213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3</a:t>
            </a:r>
          </a:p>
          <a:p>
            <a:pPr lvl="1"/>
            <a:r>
              <a:rPr lang="en-US" dirty="0"/>
              <a:t>Second level</a:t>
            </a:r>
          </a:p>
        </p:txBody>
      </p:sp>
      <p:sp>
        <p:nvSpPr>
          <p:cNvPr id="20" name="Tab text 4">
            <a:extLst>
              <a:ext uri="{FF2B5EF4-FFF2-40B4-BE49-F238E27FC236}">
                <a16:creationId xmlns:a16="http://schemas.microsoft.com/office/drawing/2014/main" xmlns="" id="{4C3F88C8-6041-49B5-B86A-DCFF3AB63CEC}"/>
              </a:ext>
            </a:extLst>
          </p:cNvPr>
          <p:cNvSpPr>
            <a:spLocks noGrp="1"/>
          </p:cNvSpPr>
          <p:nvPr>
            <p:ph type="body" sz="quarter" idx="30" hasCustomPrompt="1"/>
          </p:nvPr>
        </p:nvSpPr>
        <p:spPr>
          <a:xfrm>
            <a:off x="859367" y="4097607"/>
            <a:ext cx="3471333" cy="1831686"/>
          </a:xfrm>
          <a:prstGeom prst="rect">
            <a:avLst/>
          </a:prstGeom>
        </p:spPr>
        <p:txBody>
          <a:bodyPr anchor="ctr" anchorCtr="0"/>
          <a:lstStyle>
            <a:lvl1pPr algn="ctr">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4</a:t>
            </a:r>
          </a:p>
        </p:txBody>
      </p:sp>
      <p:sp>
        <p:nvSpPr>
          <p:cNvPr id="18" name="Title">
            <a:extLst>
              <a:ext uri="{FF2B5EF4-FFF2-40B4-BE49-F238E27FC236}">
                <a16:creationId xmlns:a16="http://schemas.microsoft.com/office/drawing/2014/main" xmlns="" id="{04A32E6C-BDEF-40AD-B515-EF1F8B113386}"/>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pic>
        <p:nvPicPr>
          <p:cNvPr id="22" name="Circle 180">
            <a:extLst>
              <a:ext uri="{FF2B5EF4-FFF2-40B4-BE49-F238E27FC236}">
                <a16:creationId xmlns:a16="http://schemas.microsoft.com/office/drawing/2014/main" xmlns="" id="{4D19DD21-FE2C-49F6-AECF-BD6F794C0B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rot="10800000">
            <a:off x="3845429" y="2955208"/>
            <a:ext cx="1517786" cy="1517786"/>
          </a:xfrm>
          <a:prstGeom prst="rect">
            <a:avLst/>
          </a:prstGeom>
          <a:noFill/>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732121666"/>
      </p:ext>
    </p:extLst>
  </p:cSld>
  <p:clrMapOvr>
    <a:masterClrMapping/>
  </p:clrMapOvr>
  <p:extLst mod="1">
    <p:ext uri="{DCECCB84-F9BA-43D5-87BE-67443E8EF086}">
      <p15:sldGuideLst xmlns:p15="http://schemas.microsoft.com/office/powerpoint/2012/main" xmlns="">
        <p15:guide id="1" orient="horz" pos="2159">
          <p15:clr>
            <a:srgbClr val="FBAE40"/>
          </p15:clr>
        </p15:guide>
        <p15:guide id="2" orient="horz" pos="818">
          <p15:clr>
            <a:srgbClr val="FBAE40"/>
          </p15:clr>
        </p15:guide>
        <p15:guide id="3"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adrant Tabs: Tab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1567EC5-35B7-4506-9B4B-B0B312DF3F2A}"/>
              </a:ext>
            </a:extLst>
          </p:cNvPr>
          <p:cNvSpPr/>
          <p:nvPr userDrawn="1"/>
        </p:nvSpPr>
        <p:spPr>
          <a:xfrm>
            <a:off x="664755" y="1126981"/>
            <a:ext cx="3840480" cy="2557951"/>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4" name="Rectangle 2">
            <a:extLst>
              <a:ext uri="{FF2B5EF4-FFF2-40B4-BE49-F238E27FC236}">
                <a16:creationId xmlns:a16="http://schemas.microsoft.com/office/drawing/2014/main" xmlns="" id="{77CB1D1E-2CAE-4ED9-BB18-A7D38449A532}"/>
              </a:ext>
            </a:extLst>
          </p:cNvPr>
          <p:cNvSpPr/>
          <p:nvPr userDrawn="1"/>
        </p:nvSpPr>
        <p:spPr>
          <a:xfrm>
            <a:off x="4661987" y="1126981"/>
            <a:ext cx="3840480" cy="2557951"/>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6" name="Rectangle 3">
            <a:extLst>
              <a:ext uri="{FF2B5EF4-FFF2-40B4-BE49-F238E27FC236}">
                <a16:creationId xmlns:a16="http://schemas.microsoft.com/office/drawing/2014/main" xmlns="" id="{4F589675-8C3D-41DF-BC2C-B5BEC6E29DC5}"/>
              </a:ext>
            </a:extLst>
          </p:cNvPr>
          <p:cNvSpPr/>
          <p:nvPr userDrawn="1"/>
        </p:nvSpPr>
        <p:spPr>
          <a:xfrm>
            <a:off x="4661987" y="3826424"/>
            <a:ext cx="3840480" cy="2557951"/>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Rectangle 4">
            <a:extLst>
              <a:ext uri="{FF2B5EF4-FFF2-40B4-BE49-F238E27FC236}">
                <a16:creationId xmlns:a16="http://schemas.microsoft.com/office/drawing/2014/main" xmlns="" id="{BC48194A-1F03-401F-AC42-4281DDD2E259}"/>
              </a:ext>
            </a:extLst>
          </p:cNvPr>
          <p:cNvSpPr/>
          <p:nvPr userDrawn="1"/>
        </p:nvSpPr>
        <p:spPr>
          <a:xfrm>
            <a:off x="664755" y="3826424"/>
            <a:ext cx="3840480" cy="2557951"/>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7" name="Tab text 1">
            <a:extLst>
              <a:ext uri="{FF2B5EF4-FFF2-40B4-BE49-F238E27FC236}">
                <a16:creationId xmlns:a16="http://schemas.microsoft.com/office/drawing/2014/main" xmlns="" id="{7BA3443F-C247-428B-AB11-F774BD53132E}"/>
              </a:ext>
            </a:extLst>
          </p:cNvPr>
          <p:cNvSpPr>
            <a:spLocks noGrp="1"/>
          </p:cNvSpPr>
          <p:nvPr>
            <p:ph type="body" sz="quarter" idx="28" hasCustomPrompt="1"/>
          </p:nvPr>
        </p:nvSpPr>
        <p:spPr>
          <a:xfrm>
            <a:off x="859367" y="1338380"/>
            <a:ext cx="3471333" cy="1695419"/>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1</a:t>
            </a:r>
          </a:p>
        </p:txBody>
      </p:sp>
      <p:sp>
        <p:nvSpPr>
          <p:cNvPr id="19" name="Tab text 2">
            <a:extLst>
              <a:ext uri="{FF2B5EF4-FFF2-40B4-BE49-F238E27FC236}">
                <a16:creationId xmlns:a16="http://schemas.microsoft.com/office/drawing/2014/main" xmlns="" id="{B2D7532D-B1C7-4A60-8545-0949F543C48E}"/>
              </a:ext>
            </a:extLst>
          </p:cNvPr>
          <p:cNvSpPr>
            <a:spLocks noGrp="1"/>
          </p:cNvSpPr>
          <p:nvPr>
            <p:ph type="body" sz="quarter" idx="29" hasCustomPrompt="1"/>
          </p:nvPr>
        </p:nvSpPr>
        <p:spPr>
          <a:xfrm>
            <a:off x="4829859" y="1338380"/>
            <a:ext cx="3471333" cy="1695419"/>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2</a:t>
            </a:r>
          </a:p>
        </p:txBody>
      </p:sp>
      <p:sp>
        <p:nvSpPr>
          <p:cNvPr id="21" name="Tab text 3">
            <a:extLst>
              <a:ext uri="{FF2B5EF4-FFF2-40B4-BE49-F238E27FC236}">
                <a16:creationId xmlns:a16="http://schemas.microsoft.com/office/drawing/2014/main" xmlns="" id="{BF6033ED-30B7-4AF3-B6AA-2599051F0133}"/>
              </a:ext>
            </a:extLst>
          </p:cNvPr>
          <p:cNvSpPr>
            <a:spLocks noGrp="1"/>
          </p:cNvSpPr>
          <p:nvPr>
            <p:ph type="body" sz="quarter" idx="31" hasCustomPrompt="1"/>
          </p:nvPr>
        </p:nvSpPr>
        <p:spPr>
          <a:xfrm>
            <a:off x="4829859" y="4097607"/>
            <a:ext cx="3471333" cy="1831686"/>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3</a:t>
            </a:r>
          </a:p>
        </p:txBody>
      </p:sp>
      <p:sp>
        <p:nvSpPr>
          <p:cNvPr id="20" name="Tab text 4">
            <a:extLst>
              <a:ext uri="{FF2B5EF4-FFF2-40B4-BE49-F238E27FC236}">
                <a16:creationId xmlns:a16="http://schemas.microsoft.com/office/drawing/2014/main" xmlns="" id="{4C3F88C8-6041-49B5-B86A-DCFF3AB63CEC}"/>
              </a:ext>
            </a:extLst>
          </p:cNvPr>
          <p:cNvSpPr>
            <a:spLocks noGrp="1"/>
          </p:cNvSpPr>
          <p:nvPr>
            <p:ph type="body" sz="quarter" idx="30" hasCustomPrompt="1"/>
          </p:nvPr>
        </p:nvSpPr>
        <p:spPr>
          <a:xfrm>
            <a:off x="859367" y="4097607"/>
            <a:ext cx="3471333" cy="1831686"/>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lnSpc>
                <a:spcPts val="2500"/>
              </a:lnSpc>
              <a:defRPr sz="2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4</a:t>
            </a:r>
          </a:p>
          <a:p>
            <a:pPr lvl="1"/>
            <a:r>
              <a:rPr lang="en-US" dirty="0"/>
              <a:t>Second level</a:t>
            </a:r>
          </a:p>
        </p:txBody>
      </p:sp>
      <p:sp>
        <p:nvSpPr>
          <p:cNvPr id="18" name="Title">
            <a:extLst>
              <a:ext uri="{FF2B5EF4-FFF2-40B4-BE49-F238E27FC236}">
                <a16:creationId xmlns:a16="http://schemas.microsoft.com/office/drawing/2014/main" xmlns="" id="{04A32E6C-BDEF-40AD-B515-EF1F8B113386}"/>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pic>
        <p:nvPicPr>
          <p:cNvPr id="22" name="Circle 270">
            <a:extLst>
              <a:ext uri="{FF2B5EF4-FFF2-40B4-BE49-F238E27FC236}">
                <a16:creationId xmlns:a16="http://schemas.microsoft.com/office/drawing/2014/main" xmlns="" id="{4D19DD21-FE2C-49F6-AECF-BD6F794C0B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rot="16200000">
            <a:off x="3845429" y="2955208"/>
            <a:ext cx="1517786" cy="1517786"/>
          </a:xfrm>
          <a:prstGeom prst="rect">
            <a:avLst/>
          </a:prstGeom>
          <a:noFill/>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585081449"/>
      </p:ext>
    </p:extLst>
  </p:cSld>
  <p:clrMapOvr>
    <a:masterClrMapping/>
  </p:clrMapOvr>
  <p:extLst mod="1">
    <p:ext uri="{DCECCB84-F9BA-43D5-87BE-67443E8EF086}">
      <p15:sldGuideLst xmlns:p15="http://schemas.microsoft.com/office/powerpoint/2012/main" xmlns="">
        <p15:guide id="1" orient="horz" pos="2159">
          <p15:clr>
            <a:srgbClr val="FBAE40"/>
          </p15:clr>
        </p15:guide>
        <p15:guide id="2" orient="horz" pos="818">
          <p15:clr>
            <a:srgbClr val="FBAE40"/>
          </p15:clr>
        </p15:guide>
        <p15:guide id="3"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C: INTRO">
    <p:spTree>
      <p:nvGrpSpPr>
        <p:cNvPr id="1" name=""/>
        <p:cNvGrpSpPr/>
        <p:nvPr/>
      </p:nvGrpSpPr>
      <p:grpSpPr>
        <a:xfrm>
          <a:off x="0" y="0"/>
          <a:ext cx="0" cy="0"/>
          <a:chOff x="0" y="0"/>
          <a:chExt cx="0" cy="0"/>
        </a:xfrm>
      </p:grpSpPr>
      <p:sp>
        <p:nvSpPr>
          <p:cNvPr id="7" name="bottom blue bar">
            <a:extLst>
              <a:ext uri="{FF2B5EF4-FFF2-40B4-BE49-F238E27FC236}">
                <a16:creationId xmlns:a16="http://schemas.microsoft.com/office/drawing/2014/main" xmlns="" id="{26B12C9C-F697-447A-A6EF-51311227A952}"/>
              </a:ext>
            </a:extLst>
          </p:cNvPr>
          <p:cNvSpPr/>
          <p:nvPr userDrawn="1"/>
        </p:nvSpPr>
        <p:spPr>
          <a:xfrm>
            <a:off x="0" y="4394364"/>
            <a:ext cx="9144000" cy="1218073"/>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9" name="KC">
            <a:extLst>
              <a:ext uri="{FF2B5EF4-FFF2-40B4-BE49-F238E27FC236}">
                <a16:creationId xmlns:a16="http://schemas.microsoft.com/office/drawing/2014/main" xmlns="" id="{78B6D2AD-2E7C-433C-B412-8F756AA94F5D}"/>
              </a:ext>
            </a:extLst>
          </p:cNvPr>
          <p:cNvSpPr>
            <a:spLocks noGrp="1"/>
          </p:cNvSpPr>
          <p:nvPr>
            <p:ph type="body" sz="quarter" idx="10" hasCustomPrompt="1"/>
          </p:nvPr>
        </p:nvSpPr>
        <p:spPr>
          <a:xfrm>
            <a:off x="964098" y="4547468"/>
            <a:ext cx="4294463" cy="893254"/>
          </a:xfrm>
          <a:prstGeom prst="rect">
            <a:avLst/>
          </a:prstGeom>
        </p:spPr>
        <p:txBody>
          <a:bodyPr anchor="ctr" anchorCtr="0">
            <a:normAutofit/>
          </a:bodyPr>
          <a:lstStyle>
            <a:lvl1pPr marL="0" indent="0">
              <a:buNone/>
              <a:defRPr sz="26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Knowledge Check #</a:t>
            </a:r>
          </a:p>
        </p:txBody>
      </p:sp>
      <p:sp>
        <p:nvSpPr>
          <p:cNvPr id="14" name="Footer">
            <a:extLst>
              <a:ext uri="{FF2B5EF4-FFF2-40B4-BE49-F238E27FC236}">
                <a16:creationId xmlns:a16="http://schemas.microsoft.com/office/drawing/2014/main" xmlns="" id="{3E021DB6-20DC-46E0-8167-0ED47CE10E51}"/>
              </a:ext>
            </a:extLst>
          </p:cNvPr>
          <p:cNvSpPr txBox="1">
            <a:spLocks/>
          </p:cNvSpPr>
          <p:nvPr userDrawn="1"/>
        </p:nvSpPr>
        <p:spPr>
          <a:xfrm>
            <a:off x="2" y="6221473"/>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endParaRPr lang="en-US" sz="1865" b="1" i="1" dirty="0">
              <a:solidFill>
                <a:schemeClr val="tx1"/>
              </a:solidFill>
            </a:endParaRPr>
          </a:p>
        </p:txBody>
      </p:sp>
      <p:sp>
        <p:nvSpPr>
          <p:cNvPr id="11" name="Screen Title">
            <a:extLst>
              <a:ext uri="{FF2B5EF4-FFF2-40B4-BE49-F238E27FC236}">
                <a16:creationId xmlns:a16="http://schemas.microsoft.com/office/drawing/2014/main" xmlns="" id="{897269F2-DC8B-45CA-AFEB-F54C293D9860}"/>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Arial" panose="020B0604020202020204" pitchFamily="34" charset="0"/>
                <a:cs typeface="Arial" panose="020B0604020202020204" pitchFamily="34" charset="0"/>
              </a:defRPr>
            </a:lvl1pPr>
          </a:lstStyle>
          <a:p>
            <a:pPr lvl="0"/>
            <a:r>
              <a:rPr lang="en-US" dirty="0"/>
              <a:t>Type in Screen Title</a:t>
            </a:r>
          </a:p>
        </p:txBody>
      </p:sp>
      <p:grpSp>
        <p:nvGrpSpPr>
          <p:cNvPr id="3" name="Head">
            <a:extLst>
              <a:ext uri="{FF2B5EF4-FFF2-40B4-BE49-F238E27FC236}">
                <a16:creationId xmlns:a16="http://schemas.microsoft.com/office/drawing/2014/main" xmlns="" id="{9C948CE7-1580-42BF-8158-6EFAC7887216}"/>
              </a:ext>
            </a:extLst>
          </p:cNvPr>
          <p:cNvGrpSpPr/>
          <p:nvPr userDrawn="1"/>
        </p:nvGrpSpPr>
        <p:grpSpPr>
          <a:xfrm>
            <a:off x="4713756" y="2056699"/>
            <a:ext cx="3634537" cy="3602142"/>
            <a:chOff x="4713756" y="2056699"/>
            <a:chExt cx="3634537" cy="3602142"/>
          </a:xfrm>
        </p:grpSpPr>
        <p:sp>
          <p:nvSpPr>
            <p:cNvPr id="2" name="Oval 1">
              <a:extLst>
                <a:ext uri="{FF2B5EF4-FFF2-40B4-BE49-F238E27FC236}">
                  <a16:creationId xmlns:a16="http://schemas.microsoft.com/office/drawing/2014/main" xmlns="" id="{68BAC501-951C-47A9-9811-1AEFC00A1B1E}"/>
                </a:ext>
              </a:extLst>
            </p:cNvPr>
            <p:cNvSpPr/>
            <p:nvPr userDrawn="1"/>
          </p:nvSpPr>
          <p:spPr>
            <a:xfrm>
              <a:off x="5363992" y="2056699"/>
              <a:ext cx="2826550" cy="2826550"/>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3C4A894F-14F6-44AE-BACF-2392AA0D40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13756" y="2056699"/>
              <a:ext cx="3634537" cy="3602142"/>
            </a:xfrm>
            <a:prstGeom prst="rect">
              <a:avLst/>
            </a:prstGeom>
          </p:spPr>
        </p:pic>
      </p:grpSp>
    </p:spTree>
    <p:custDataLst>
      <p:tags r:id="rId1"/>
    </p:custDataLst>
    <p:extLst>
      <p:ext uri="{BB962C8B-B14F-4D97-AF65-F5344CB8AC3E}">
        <p14:creationId xmlns:p14="http://schemas.microsoft.com/office/powerpoint/2010/main" val="49896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25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p:tmplLst>
          <p:tmpl lvl="1">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mod="1">
    <p:ext uri="{DCECCB84-F9BA-43D5-87BE-67443E8EF086}">
      <p15:sldGuideLst xmlns:p15="http://schemas.microsoft.com/office/powerpoint/2012/main" xmlns="">
        <p15:guide id="1" orient="horz" pos="3919" userDrawn="1">
          <p15:clr>
            <a:srgbClr val="FBAE40"/>
          </p15:clr>
        </p15:guide>
        <p15:guide id="2" orient="horz" pos="3535" userDrawn="1">
          <p15:clr>
            <a:srgbClr val="FBAE40"/>
          </p15:clr>
        </p15:guide>
        <p15:guide id="3" orient="horz" pos="2760" userDrawn="1">
          <p15:clr>
            <a:srgbClr val="FBAE40"/>
          </p15:clr>
        </p15:guide>
        <p15:guide id="4" orient="horz" pos="1361"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KC: T/F Question">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4" y="790901"/>
            <a:ext cx="9143997" cy="1421084"/>
          </a:xfrm>
          <a:prstGeom prst="rect">
            <a:avLst/>
          </a:prstGeom>
          <a:solidFill>
            <a:srgbClr val="0086B3"/>
          </a:solidFill>
        </p:spPr>
        <p:txBody>
          <a:bodyPr rIns="457200" anchor="ctr" anchorCtr="0">
            <a:normAutofit/>
          </a:bodyPr>
          <a:lstStyle>
            <a:lvl1pPr marL="304518">
              <a:lnSpc>
                <a:spcPts val="25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question</a:t>
            </a:r>
          </a:p>
        </p:txBody>
      </p:sp>
      <p:sp>
        <p:nvSpPr>
          <p:cNvPr id="10" name="Screen Title">
            <a:extLst>
              <a:ext uri="{FF2B5EF4-FFF2-40B4-BE49-F238E27FC236}">
                <a16:creationId xmlns:a16="http://schemas.microsoft.com/office/drawing/2014/main" xmlns="" id="{15AE9F3A-68F2-42E4-9D29-8EE54DF6A80B}"/>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
        <p:nvSpPr>
          <p:cNvPr id="13" name="Text">
            <a:extLst>
              <a:ext uri="{FF2B5EF4-FFF2-40B4-BE49-F238E27FC236}">
                <a16:creationId xmlns:a16="http://schemas.microsoft.com/office/drawing/2014/main" xmlns="" id="{4E0C05F3-FCBD-4A5A-84FB-66696CBAEE95}"/>
              </a:ext>
            </a:extLst>
          </p:cNvPr>
          <p:cNvSpPr>
            <a:spLocks noGrp="1"/>
          </p:cNvSpPr>
          <p:nvPr>
            <p:ph type="body" sz="quarter" idx="30" hasCustomPrompt="1"/>
          </p:nvPr>
        </p:nvSpPr>
        <p:spPr>
          <a:xfrm>
            <a:off x="336718" y="2555875"/>
            <a:ext cx="6935788" cy="1503362"/>
          </a:xfrm>
          <a:prstGeom prst="rect">
            <a:avLst/>
          </a:prstGeom>
        </p:spPr>
        <p:txBody>
          <a:bodyPr/>
          <a:lstStyle>
            <a:lvl1pPr marL="731520" indent="-731520">
              <a:lnSpc>
                <a:spcPts val="2500"/>
              </a:lnSpc>
              <a:spcAft>
                <a:spcPts val="1800"/>
              </a:spcAft>
              <a:buClr>
                <a:schemeClr val="bg1">
                  <a:lumMod val="50000"/>
                </a:schemeClr>
              </a:buClr>
              <a:buSzPct val="200000"/>
              <a:buFont typeface="Courier New" panose="02070309020205020404" pitchFamily="49" charset="0"/>
              <a:buChar char="o"/>
              <a:defRPr sz="22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True and False</a:t>
            </a:r>
          </a:p>
        </p:txBody>
      </p:sp>
      <p:sp>
        <p:nvSpPr>
          <p:cNvPr id="6" name="Developer note">
            <a:extLst>
              <a:ext uri="{FF2B5EF4-FFF2-40B4-BE49-F238E27FC236}">
                <a16:creationId xmlns:a16="http://schemas.microsoft.com/office/drawing/2014/main" xmlns="" id="{3A1D0E0D-5CD9-4EF9-BB69-341180666AB1}"/>
              </a:ext>
            </a:extLst>
          </p:cNvPr>
          <p:cNvSpPr>
            <a:spLocks noGrp="1"/>
          </p:cNvSpPr>
          <p:nvPr>
            <p:ph type="body" sz="quarter" idx="27" hasCustomPrompt="1"/>
          </p:nvPr>
        </p:nvSpPr>
        <p:spPr>
          <a:xfrm>
            <a:off x="3804612" y="4403127"/>
            <a:ext cx="4060508" cy="831402"/>
          </a:xfrm>
          <a:prstGeom prst="rect">
            <a:avLst/>
          </a:prstGeom>
          <a:solidFill>
            <a:srgbClr val="FFFF00"/>
          </a:solidFill>
        </p:spPr>
        <p:txBody>
          <a:bodyPr anchor="ctr"/>
          <a:lstStyle>
            <a:lvl1pPr algn="ctr">
              <a:spcAft>
                <a:spcPts val="600"/>
              </a:spcAft>
              <a:defRPr sz="1000"/>
            </a:lvl1pPr>
            <a:lvl5pPr algn="ctr">
              <a:defRPr sz="1000"/>
            </a:lvl5pPr>
          </a:lstStyle>
          <a:p>
            <a:pPr lvl="0"/>
            <a:r>
              <a:rPr lang="en-US" dirty="0"/>
              <a:t>NOTE: This template can be used for True/False, Multiple Choice, Multiple Response, and Fill-in-Blank questions. </a:t>
            </a:r>
          </a:p>
        </p:txBody>
      </p:sp>
    </p:spTree>
    <p:custDataLst>
      <p:tags r:id="rId1"/>
    </p:custDataLst>
    <p:extLst>
      <p:ext uri="{BB962C8B-B14F-4D97-AF65-F5344CB8AC3E}">
        <p14:creationId xmlns:p14="http://schemas.microsoft.com/office/powerpoint/2010/main" val="245462315"/>
      </p:ext>
    </p:extLst>
  </p:cSld>
  <p:clrMapOvr>
    <a:masterClrMapping/>
  </p:clrMapOvr>
  <p:extLst mod="1">
    <p:ext uri="{DCECCB84-F9BA-43D5-87BE-67443E8EF086}">
      <p15:sldGuideLst xmlns:p15="http://schemas.microsoft.com/office/powerpoint/2012/main" xmlns=""/>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KC: T/F Question">
    <p:spTree>
      <p:nvGrpSpPr>
        <p:cNvPr id="1" name=""/>
        <p:cNvGrpSpPr/>
        <p:nvPr/>
      </p:nvGrpSpPr>
      <p:grpSpPr>
        <a:xfrm>
          <a:off x="0" y="0"/>
          <a:ext cx="0" cy="0"/>
          <a:chOff x="0" y="0"/>
          <a:chExt cx="0" cy="0"/>
        </a:xfrm>
      </p:grpSpPr>
      <p:sp>
        <p:nvSpPr>
          <p:cNvPr id="10" name="Screen Title">
            <a:extLst>
              <a:ext uri="{FF2B5EF4-FFF2-40B4-BE49-F238E27FC236}">
                <a16:creationId xmlns:a16="http://schemas.microsoft.com/office/drawing/2014/main" xmlns="" id="{15AE9F3A-68F2-42E4-9D29-8EE54DF6A80B}"/>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
        <p:nvSpPr>
          <p:cNvPr id="13" name="Text">
            <a:extLst>
              <a:ext uri="{FF2B5EF4-FFF2-40B4-BE49-F238E27FC236}">
                <a16:creationId xmlns:a16="http://schemas.microsoft.com/office/drawing/2014/main" xmlns="" id="{4E0C05F3-FCBD-4A5A-84FB-66696CBAEE95}"/>
              </a:ext>
            </a:extLst>
          </p:cNvPr>
          <p:cNvSpPr>
            <a:spLocks noGrp="1"/>
          </p:cNvSpPr>
          <p:nvPr>
            <p:ph type="body" sz="quarter" idx="30" hasCustomPrompt="1"/>
          </p:nvPr>
        </p:nvSpPr>
        <p:spPr>
          <a:xfrm>
            <a:off x="336718" y="2555875"/>
            <a:ext cx="6935788" cy="1503362"/>
          </a:xfrm>
          <a:prstGeom prst="rect">
            <a:avLst/>
          </a:prstGeom>
        </p:spPr>
        <p:txBody>
          <a:bodyPr/>
          <a:lstStyle>
            <a:lvl1pPr marL="731520" indent="-731520">
              <a:lnSpc>
                <a:spcPts val="2500"/>
              </a:lnSpc>
              <a:spcAft>
                <a:spcPts val="1800"/>
              </a:spcAft>
              <a:buClr>
                <a:schemeClr val="bg1">
                  <a:lumMod val="50000"/>
                </a:schemeClr>
              </a:buClr>
              <a:buSzPct val="200000"/>
              <a:buFont typeface="Courier New" panose="02070309020205020404" pitchFamily="49" charset="0"/>
              <a:buChar char="o"/>
              <a:defRPr sz="22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True and False</a:t>
            </a:r>
          </a:p>
        </p:txBody>
      </p:sp>
      <p:sp>
        <p:nvSpPr>
          <p:cNvPr id="6" name="Developer note">
            <a:extLst>
              <a:ext uri="{FF2B5EF4-FFF2-40B4-BE49-F238E27FC236}">
                <a16:creationId xmlns:a16="http://schemas.microsoft.com/office/drawing/2014/main" xmlns="" id="{3A1D0E0D-5CD9-4EF9-BB69-341180666AB1}"/>
              </a:ext>
            </a:extLst>
          </p:cNvPr>
          <p:cNvSpPr>
            <a:spLocks noGrp="1"/>
          </p:cNvSpPr>
          <p:nvPr>
            <p:ph type="body" sz="quarter" idx="27" hasCustomPrompt="1"/>
          </p:nvPr>
        </p:nvSpPr>
        <p:spPr>
          <a:xfrm>
            <a:off x="3804612" y="4403127"/>
            <a:ext cx="4060508" cy="831402"/>
          </a:xfrm>
          <a:prstGeom prst="rect">
            <a:avLst/>
          </a:prstGeom>
          <a:solidFill>
            <a:srgbClr val="FFFF00"/>
          </a:solidFill>
        </p:spPr>
        <p:txBody>
          <a:bodyPr anchor="ctr"/>
          <a:lstStyle>
            <a:lvl1pPr algn="ctr">
              <a:spcAft>
                <a:spcPts val="600"/>
              </a:spcAft>
              <a:defRPr sz="1000"/>
            </a:lvl1pPr>
            <a:lvl5pPr algn="ctr">
              <a:defRPr sz="1000"/>
            </a:lvl5pPr>
          </a:lstStyle>
          <a:p>
            <a:pPr lvl="0"/>
            <a:r>
              <a:rPr lang="en-US" dirty="0"/>
              <a:t>NOTE: This template can be used for True/False, Multiple Choice, Multiple Response, and Fill-in-Blank questions. </a:t>
            </a:r>
          </a:p>
        </p:txBody>
      </p:sp>
    </p:spTree>
    <p:custDataLst>
      <p:tags r:id="rId1"/>
    </p:custDataLst>
    <p:extLst>
      <p:ext uri="{BB962C8B-B14F-4D97-AF65-F5344CB8AC3E}">
        <p14:creationId xmlns:p14="http://schemas.microsoft.com/office/powerpoint/2010/main" val="548519705"/>
      </p:ext>
    </p:extLst>
  </p:cSld>
  <p:clrMapOvr>
    <a:masterClrMapping/>
  </p:clrMapOvr>
  <p:extLst mod="1">
    <p:ext uri="{DCECCB84-F9BA-43D5-87BE-67443E8EF086}">
      <p15:sldGuideLst xmlns:p15="http://schemas.microsoft.com/office/powerpoint/2012/main" xmlns=""/>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KC: T/F Question">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4" y="790901"/>
            <a:ext cx="9143997" cy="1421084"/>
          </a:xfrm>
          <a:prstGeom prst="rect">
            <a:avLst/>
          </a:prstGeom>
          <a:solidFill>
            <a:srgbClr val="0086B3"/>
          </a:solidFill>
        </p:spPr>
        <p:txBody>
          <a:bodyPr rIns="457200" anchor="ctr" anchorCtr="0">
            <a:normAutofit/>
          </a:bodyPr>
          <a:lstStyle>
            <a:lvl1pPr marL="304518">
              <a:lnSpc>
                <a:spcPts val="25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question</a:t>
            </a:r>
          </a:p>
        </p:txBody>
      </p:sp>
      <p:sp>
        <p:nvSpPr>
          <p:cNvPr id="18" name="Footer">
            <a:extLst>
              <a:ext uri="{FF2B5EF4-FFF2-40B4-BE49-F238E27FC236}">
                <a16:creationId xmlns:a16="http://schemas.microsoft.com/office/drawing/2014/main" xmlns="" id="{853C2961-FB77-4568-91EC-1DC62F1686D1}"/>
              </a:ext>
            </a:extLst>
          </p:cNvPr>
          <p:cNvSpPr txBox="1">
            <a:spLocks/>
          </p:cNvSpPr>
          <p:nvPr userDrawn="1"/>
        </p:nvSpPr>
        <p:spPr>
          <a:xfrm>
            <a:off x="2"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000" b="0" i="1" dirty="0">
                <a:solidFill>
                  <a:schemeClr val="tx1"/>
                </a:solidFill>
              </a:rPr>
              <a:t>Is this statement True or False?</a:t>
            </a:r>
            <a:endParaRPr lang="en-US" sz="2000" b="1" i="1" dirty="0">
              <a:solidFill>
                <a:schemeClr val="tx1"/>
              </a:solidFill>
            </a:endParaRPr>
          </a:p>
        </p:txBody>
      </p:sp>
      <p:sp>
        <p:nvSpPr>
          <p:cNvPr id="10" name="Screen Title">
            <a:extLst>
              <a:ext uri="{FF2B5EF4-FFF2-40B4-BE49-F238E27FC236}">
                <a16:creationId xmlns:a16="http://schemas.microsoft.com/office/drawing/2014/main" xmlns="" id="{15AE9F3A-68F2-42E4-9D29-8EE54DF6A80B}"/>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
        <p:nvSpPr>
          <p:cNvPr id="13" name="Text">
            <a:extLst>
              <a:ext uri="{FF2B5EF4-FFF2-40B4-BE49-F238E27FC236}">
                <a16:creationId xmlns:a16="http://schemas.microsoft.com/office/drawing/2014/main" xmlns="" id="{4E0C05F3-FCBD-4A5A-84FB-66696CBAEE95}"/>
              </a:ext>
            </a:extLst>
          </p:cNvPr>
          <p:cNvSpPr>
            <a:spLocks noGrp="1"/>
          </p:cNvSpPr>
          <p:nvPr>
            <p:ph type="body" sz="quarter" idx="30" hasCustomPrompt="1"/>
          </p:nvPr>
        </p:nvSpPr>
        <p:spPr>
          <a:xfrm>
            <a:off x="336718" y="2555875"/>
            <a:ext cx="6935788" cy="1503362"/>
          </a:xfrm>
          <a:prstGeom prst="rect">
            <a:avLst/>
          </a:prstGeom>
        </p:spPr>
        <p:txBody>
          <a:bodyPr/>
          <a:lstStyle>
            <a:lvl1pPr marL="731520" indent="-731520">
              <a:lnSpc>
                <a:spcPts val="2500"/>
              </a:lnSpc>
              <a:spcAft>
                <a:spcPts val="1800"/>
              </a:spcAft>
              <a:buClr>
                <a:schemeClr val="bg1">
                  <a:lumMod val="50000"/>
                </a:schemeClr>
              </a:buClr>
              <a:buSzPct val="200000"/>
              <a:buFont typeface="Courier New" panose="02070309020205020404" pitchFamily="49" charset="0"/>
              <a:buChar char="o"/>
              <a:defRPr sz="22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True and False</a:t>
            </a:r>
          </a:p>
        </p:txBody>
      </p:sp>
      <p:sp>
        <p:nvSpPr>
          <p:cNvPr id="6" name="Developer note">
            <a:extLst>
              <a:ext uri="{FF2B5EF4-FFF2-40B4-BE49-F238E27FC236}">
                <a16:creationId xmlns:a16="http://schemas.microsoft.com/office/drawing/2014/main" xmlns="" id="{3A1D0E0D-5CD9-4EF9-BB69-341180666AB1}"/>
              </a:ext>
            </a:extLst>
          </p:cNvPr>
          <p:cNvSpPr>
            <a:spLocks noGrp="1"/>
          </p:cNvSpPr>
          <p:nvPr>
            <p:ph type="body" sz="quarter" idx="27" hasCustomPrompt="1"/>
          </p:nvPr>
        </p:nvSpPr>
        <p:spPr>
          <a:xfrm>
            <a:off x="3804612" y="4403127"/>
            <a:ext cx="4060508" cy="831402"/>
          </a:xfrm>
          <a:prstGeom prst="rect">
            <a:avLst/>
          </a:prstGeom>
          <a:solidFill>
            <a:srgbClr val="FFFF00"/>
          </a:solidFill>
        </p:spPr>
        <p:txBody>
          <a:bodyPr anchor="ctr"/>
          <a:lstStyle>
            <a:lvl1pPr algn="ctr">
              <a:spcAft>
                <a:spcPts val="600"/>
              </a:spcAft>
              <a:defRPr sz="1000"/>
            </a:lvl1pPr>
            <a:lvl5pPr algn="ctr">
              <a:defRPr sz="1000"/>
            </a:lvl5pPr>
          </a:lstStyle>
          <a:p>
            <a:pPr lvl="0"/>
            <a:r>
              <a:rPr lang="en-US" dirty="0"/>
              <a:t>NOTE: This template can be used for True/False, Multiple Choice, Multiple Response, and Fill-in-Blank questions. </a:t>
            </a:r>
          </a:p>
        </p:txBody>
      </p:sp>
    </p:spTree>
    <p:custDataLst>
      <p:tags r:id="rId1"/>
    </p:custDataLst>
    <p:extLst>
      <p:ext uri="{BB962C8B-B14F-4D97-AF65-F5344CB8AC3E}">
        <p14:creationId xmlns:p14="http://schemas.microsoft.com/office/powerpoint/2010/main" val="1386418958"/>
      </p:ext>
    </p:extLst>
  </p:cSld>
  <p:clrMapOvr>
    <a:masterClrMapping/>
  </p:clrMapOvr>
  <p:extLst mod="1">
    <p:ext uri="{DCECCB84-F9BA-43D5-87BE-67443E8EF086}">
      <p15:sldGuideLst xmlns:p15="http://schemas.microsoft.com/office/powerpoint/2012/main" xmlns=""/>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a_KC: T/F Answer">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2" y="790901"/>
            <a:ext cx="9143997" cy="1421084"/>
          </a:xfrm>
          <a:prstGeom prst="rect">
            <a:avLst/>
          </a:prstGeom>
          <a:solidFill>
            <a:srgbClr val="0086B3"/>
          </a:solidFill>
        </p:spPr>
        <p:txBody>
          <a:bodyPr rIns="457200" anchor="ctr" anchorCtr="0">
            <a:normAutofit/>
          </a:bodyPr>
          <a:lstStyle>
            <a:lvl1pPr marL="304518">
              <a:lnSpc>
                <a:spcPts val="25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statement</a:t>
            </a:r>
          </a:p>
        </p:txBody>
      </p:sp>
      <p:sp>
        <p:nvSpPr>
          <p:cNvPr id="4" name="Oval">
            <a:extLst>
              <a:ext uri="{FF2B5EF4-FFF2-40B4-BE49-F238E27FC236}">
                <a16:creationId xmlns:a16="http://schemas.microsoft.com/office/drawing/2014/main" xmlns="" id="{CF189142-1721-4220-97F5-B5D6A513381B}"/>
              </a:ext>
            </a:extLst>
          </p:cNvPr>
          <p:cNvSpPr/>
          <p:nvPr userDrawn="1"/>
        </p:nvSpPr>
        <p:spPr>
          <a:xfrm>
            <a:off x="-476068" y="2796337"/>
            <a:ext cx="280165" cy="279906"/>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5" name="Feedback text">
            <a:extLst>
              <a:ext uri="{FF2B5EF4-FFF2-40B4-BE49-F238E27FC236}">
                <a16:creationId xmlns:a16="http://schemas.microsoft.com/office/drawing/2014/main" xmlns="" id="{CC46D629-6610-4E1C-BD12-0C876C498BBF}"/>
              </a:ext>
            </a:extLst>
          </p:cNvPr>
          <p:cNvSpPr>
            <a:spLocks noGrp="1"/>
          </p:cNvSpPr>
          <p:nvPr>
            <p:ph type="body" sz="quarter" idx="12" hasCustomPrompt="1"/>
          </p:nvPr>
        </p:nvSpPr>
        <p:spPr>
          <a:xfrm>
            <a:off x="336718" y="5047130"/>
            <a:ext cx="8497316" cy="1617141"/>
          </a:xfrm>
          <a:prstGeom prst="rect">
            <a:avLst/>
          </a:prstGeom>
          <a:solidFill>
            <a:srgbClr val="D9D9D9"/>
          </a:solidFill>
        </p:spPr>
        <p:txBody>
          <a:bodyPr lIns="457200" rIns="457200" anchor="ctr"/>
          <a:lstStyle>
            <a:lvl1pPr algn="ctr">
              <a:lnSpc>
                <a:spcPts val="2300"/>
              </a:lnSpc>
              <a:defRPr sz="2000">
                <a:latin typeface="Open Sans" panose="020B0606030504020204" pitchFamily="34" charset="0"/>
                <a:ea typeface="Open Sans" panose="020B0606030504020204" pitchFamily="34" charset="0"/>
                <a:cs typeface="Open Sans" panose="020B060603050402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lvl="0"/>
            <a:r>
              <a:rPr lang="en-US" dirty="0"/>
              <a:t>Type or paste question feedback.</a:t>
            </a:r>
          </a:p>
        </p:txBody>
      </p:sp>
      <p:sp>
        <p:nvSpPr>
          <p:cNvPr id="9" name="Developer Note">
            <a:extLst>
              <a:ext uri="{FF2B5EF4-FFF2-40B4-BE49-F238E27FC236}">
                <a16:creationId xmlns:a16="http://schemas.microsoft.com/office/drawing/2014/main" xmlns="" id="{C3223CF7-9BA0-4283-B58A-D98DC036EDA2}"/>
              </a:ext>
            </a:extLst>
          </p:cNvPr>
          <p:cNvSpPr>
            <a:spLocks noGrp="1"/>
          </p:cNvSpPr>
          <p:nvPr>
            <p:ph type="body" sz="quarter" idx="24" hasCustomPrompt="1"/>
          </p:nvPr>
        </p:nvSpPr>
        <p:spPr>
          <a:xfrm>
            <a:off x="2422457" y="4386923"/>
            <a:ext cx="4299085" cy="555625"/>
          </a:xfrm>
          <a:prstGeom prst="rect">
            <a:avLst/>
          </a:prstGeom>
          <a:solidFill>
            <a:srgbClr val="FFFF00"/>
          </a:solidFill>
        </p:spPr>
        <p:txBody>
          <a:bodyPr anchor="ctr"/>
          <a:lstStyle>
            <a:lvl1pPr algn="ctr">
              <a:defRPr sz="1000"/>
            </a:lvl1pPr>
            <a:lvl5pPr algn="ctr">
              <a:defRPr sz="1000"/>
            </a:lvl5pPr>
          </a:lstStyle>
          <a:p>
            <a:pPr lvl="0"/>
            <a:r>
              <a:rPr lang="en-US" dirty="0"/>
              <a:t>NOTE: Extend feedback text box as necessary. </a:t>
            </a:r>
            <a:br>
              <a:rPr lang="en-US" dirty="0"/>
            </a:br>
            <a:r>
              <a:rPr lang="en-US" dirty="0"/>
              <a:t>Pick-up Blue correct circle from Slide Master and BOLD correct choice.</a:t>
            </a:r>
          </a:p>
        </p:txBody>
      </p:sp>
      <p:sp>
        <p:nvSpPr>
          <p:cNvPr id="13" name="Screen Title">
            <a:extLst>
              <a:ext uri="{FF2B5EF4-FFF2-40B4-BE49-F238E27FC236}">
                <a16:creationId xmlns:a16="http://schemas.microsoft.com/office/drawing/2014/main" xmlns="" id="{0239C30F-5E2F-41F0-A5E2-FEB349560055}"/>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
        <p:nvSpPr>
          <p:cNvPr id="6" name="Text">
            <a:extLst>
              <a:ext uri="{FF2B5EF4-FFF2-40B4-BE49-F238E27FC236}">
                <a16:creationId xmlns:a16="http://schemas.microsoft.com/office/drawing/2014/main" xmlns="" id="{31F90DCE-5978-47CF-8728-2948A4C7DDC2}"/>
              </a:ext>
            </a:extLst>
          </p:cNvPr>
          <p:cNvSpPr>
            <a:spLocks noGrp="1"/>
          </p:cNvSpPr>
          <p:nvPr>
            <p:ph type="body" sz="quarter" idx="30" hasCustomPrompt="1"/>
          </p:nvPr>
        </p:nvSpPr>
        <p:spPr>
          <a:xfrm>
            <a:off x="336718" y="2555875"/>
            <a:ext cx="6935788" cy="1503362"/>
          </a:xfrm>
          <a:prstGeom prst="rect">
            <a:avLst/>
          </a:prstGeom>
        </p:spPr>
        <p:txBody>
          <a:bodyPr/>
          <a:lstStyle>
            <a:lvl1pPr marL="731520" indent="-731520">
              <a:lnSpc>
                <a:spcPts val="2500"/>
              </a:lnSpc>
              <a:spcAft>
                <a:spcPts val="1800"/>
              </a:spcAft>
              <a:buClr>
                <a:schemeClr val="bg1">
                  <a:lumMod val="50000"/>
                </a:schemeClr>
              </a:buClr>
              <a:buSzPct val="200000"/>
              <a:buFont typeface="Courier New" panose="02070309020205020404" pitchFamily="49" charset="0"/>
              <a:buChar char="o"/>
              <a:defRPr sz="22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True and False, Bold correct choice</a:t>
            </a:r>
          </a:p>
        </p:txBody>
      </p:sp>
    </p:spTree>
    <p:custDataLst>
      <p:tags r:id="rId1"/>
    </p:custDataLst>
    <p:extLst>
      <p:ext uri="{BB962C8B-B14F-4D97-AF65-F5344CB8AC3E}">
        <p14:creationId xmlns:p14="http://schemas.microsoft.com/office/powerpoint/2010/main" val="902873917"/>
      </p:ext>
    </p:extLst>
  </p:cSld>
  <p:clrMapOvr>
    <a:masterClrMapping/>
  </p:clrMapOvr>
  <p:extLst mod="1">
    <p:ext uri="{DCECCB84-F9BA-43D5-87BE-67443E8EF086}">
      <p15:sldGuideLst xmlns:p15="http://schemas.microsoft.com/office/powerpoint/2012/main" xmlns=""/>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KC: Multiple Choice Question">
    <p:spTree>
      <p:nvGrpSpPr>
        <p:cNvPr id="1" name=""/>
        <p:cNvGrpSpPr/>
        <p:nvPr/>
      </p:nvGrpSpPr>
      <p:grpSpPr>
        <a:xfrm>
          <a:off x="0" y="0"/>
          <a:ext cx="0" cy="0"/>
          <a:chOff x="0" y="0"/>
          <a:chExt cx="0" cy="0"/>
        </a:xfrm>
      </p:grpSpPr>
      <p:sp>
        <p:nvSpPr>
          <p:cNvPr id="28" name="Text">
            <a:extLst>
              <a:ext uri="{FF2B5EF4-FFF2-40B4-BE49-F238E27FC236}">
                <a16:creationId xmlns:a16="http://schemas.microsoft.com/office/drawing/2014/main" xmlns="" id="{3B55B283-4AA6-4297-B1DA-163CD83A1FC5}"/>
              </a:ext>
            </a:extLst>
          </p:cNvPr>
          <p:cNvSpPr>
            <a:spLocks noGrp="1"/>
          </p:cNvSpPr>
          <p:nvPr>
            <p:ph type="body" sz="quarter" idx="10" hasCustomPrompt="1"/>
          </p:nvPr>
        </p:nvSpPr>
        <p:spPr>
          <a:xfrm>
            <a:off x="336718" y="2531572"/>
            <a:ext cx="6935037" cy="3254865"/>
          </a:xfrm>
          <a:prstGeom prst="rect">
            <a:avLst/>
          </a:prstGeom>
        </p:spPr>
        <p:txBody>
          <a:bodyPr anchor="t" anchorCtr="0"/>
          <a:lstStyle>
            <a:lvl1pPr marL="730843" indent="-730843">
              <a:lnSpc>
                <a:spcPts val="2500"/>
              </a:lnSpc>
              <a:spcBef>
                <a:spcPts val="1800"/>
              </a:spcBef>
              <a:buClr>
                <a:schemeClr val="bg2">
                  <a:lumMod val="75000"/>
                </a:schemeClr>
              </a:buClr>
              <a:buSzPct val="200000"/>
              <a:buFont typeface="Courier New" panose="02070309020205020404" pitchFamily="49" charset="0"/>
              <a:buChar char="o"/>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
        <p:nvSpPr>
          <p:cNvPr id="2" name="Title 1">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2" y="790901"/>
            <a:ext cx="9143997" cy="1421084"/>
          </a:xfrm>
          <a:prstGeom prst="rect">
            <a:avLst/>
          </a:prstGeom>
          <a:solidFill>
            <a:srgbClr val="0086B3"/>
          </a:solidFill>
        </p:spPr>
        <p:txBody>
          <a:bodyPr rIns="457200" anchor="ctr" anchorCtr="0">
            <a:normAutofit/>
          </a:bodyPr>
          <a:lstStyle>
            <a:lvl1pPr marL="304518">
              <a:lnSpc>
                <a:spcPts val="25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statement</a:t>
            </a:r>
          </a:p>
        </p:txBody>
      </p:sp>
      <p:sp>
        <p:nvSpPr>
          <p:cNvPr id="18" name="Footer">
            <a:extLst>
              <a:ext uri="{FF2B5EF4-FFF2-40B4-BE49-F238E27FC236}">
                <a16:creationId xmlns:a16="http://schemas.microsoft.com/office/drawing/2014/main" xmlns="" id="{853C2961-FB77-4568-91EC-1DC62F1686D1}"/>
              </a:ext>
            </a:extLst>
          </p:cNvPr>
          <p:cNvSpPr txBox="1">
            <a:spLocks/>
          </p:cNvSpPr>
          <p:nvPr userDrawn="1"/>
        </p:nvSpPr>
        <p:spPr>
          <a:xfrm>
            <a:off x="2"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000" b="0" i="1" dirty="0">
                <a:solidFill>
                  <a:schemeClr val="tx1"/>
                </a:solidFill>
              </a:rPr>
              <a:t>Which answer best completes the statement?</a:t>
            </a:r>
            <a:endParaRPr lang="en-US" sz="2000" b="1" i="1" dirty="0">
              <a:solidFill>
                <a:schemeClr val="tx1"/>
              </a:solidFill>
            </a:endParaRPr>
          </a:p>
        </p:txBody>
      </p:sp>
      <p:sp>
        <p:nvSpPr>
          <p:cNvPr id="9" name="Screen Title">
            <a:extLst>
              <a:ext uri="{FF2B5EF4-FFF2-40B4-BE49-F238E27FC236}">
                <a16:creationId xmlns:a16="http://schemas.microsoft.com/office/drawing/2014/main" xmlns="" id="{9B56C499-189D-46A0-8C65-6CA797966350}"/>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Tree>
    <p:custDataLst>
      <p:tags r:id="rId1"/>
    </p:custDataLst>
    <p:extLst>
      <p:ext uri="{BB962C8B-B14F-4D97-AF65-F5344CB8AC3E}">
        <p14:creationId xmlns:p14="http://schemas.microsoft.com/office/powerpoint/2010/main" val="2856812553"/>
      </p:ext>
    </p:extLst>
  </p:cSld>
  <p:clrMapOvr>
    <a:masterClrMapping/>
  </p:clrMapOvr>
  <p:extLst mod="1">
    <p:ext uri="{DCECCB84-F9BA-43D5-87BE-67443E8EF086}">
      <p15:sldGuideLst xmlns:p15="http://schemas.microsoft.com/office/powerpoint/2012/main" xmlns=""/>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KC: Multiple Choice Answer">
    <p:spTree>
      <p:nvGrpSpPr>
        <p:cNvPr id="1" name=""/>
        <p:cNvGrpSpPr/>
        <p:nvPr/>
      </p:nvGrpSpPr>
      <p:grpSpPr>
        <a:xfrm>
          <a:off x="0" y="0"/>
          <a:ext cx="0" cy="0"/>
          <a:chOff x="0" y="0"/>
          <a:chExt cx="0" cy="0"/>
        </a:xfrm>
      </p:grpSpPr>
      <p:sp>
        <p:nvSpPr>
          <p:cNvPr id="28" name="Text">
            <a:extLst>
              <a:ext uri="{FF2B5EF4-FFF2-40B4-BE49-F238E27FC236}">
                <a16:creationId xmlns:a16="http://schemas.microsoft.com/office/drawing/2014/main" xmlns="" id="{3B55B283-4AA6-4297-B1DA-163CD83A1FC5}"/>
              </a:ext>
            </a:extLst>
          </p:cNvPr>
          <p:cNvSpPr>
            <a:spLocks noGrp="1"/>
          </p:cNvSpPr>
          <p:nvPr>
            <p:ph type="body" sz="quarter" idx="10" hasCustomPrompt="1"/>
          </p:nvPr>
        </p:nvSpPr>
        <p:spPr>
          <a:xfrm>
            <a:off x="336718" y="2531572"/>
            <a:ext cx="6935037" cy="2240453"/>
          </a:xfrm>
          <a:prstGeom prst="rect">
            <a:avLst/>
          </a:prstGeom>
        </p:spPr>
        <p:txBody>
          <a:bodyPr anchor="t" anchorCtr="0"/>
          <a:lstStyle>
            <a:lvl1pPr marL="730843" indent="-730843">
              <a:lnSpc>
                <a:spcPts val="2500"/>
              </a:lnSpc>
              <a:spcBef>
                <a:spcPts val="1800"/>
              </a:spcBef>
              <a:buClr>
                <a:schemeClr val="bg2">
                  <a:lumMod val="75000"/>
                </a:schemeClr>
              </a:buClr>
              <a:buSzPct val="200000"/>
              <a:buFont typeface="Courier New" panose="02070309020205020404" pitchFamily="49" charset="0"/>
              <a:buChar char="o"/>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
        <p:nvSpPr>
          <p:cNvPr id="2" name="Title 1">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2" y="790901"/>
            <a:ext cx="9143997" cy="1421084"/>
          </a:xfrm>
          <a:prstGeom prst="rect">
            <a:avLst/>
          </a:prstGeom>
          <a:solidFill>
            <a:srgbClr val="0086B3"/>
          </a:solidFill>
        </p:spPr>
        <p:txBody>
          <a:bodyPr rIns="457200" anchor="ctr" anchorCtr="0">
            <a:normAutofit/>
          </a:bodyPr>
          <a:lstStyle>
            <a:lvl1pPr marL="304518">
              <a:lnSpc>
                <a:spcPts val="25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statement</a:t>
            </a:r>
          </a:p>
        </p:txBody>
      </p:sp>
      <p:sp>
        <p:nvSpPr>
          <p:cNvPr id="9" name="Screen Title">
            <a:extLst>
              <a:ext uri="{FF2B5EF4-FFF2-40B4-BE49-F238E27FC236}">
                <a16:creationId xmlns:a16="http://schemas.microsoft.com/office/drawing/2014/main" xmlns="" id="{9B56C499-189D-46A0-8C65-6CA797966350}"/>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
        <p:nvSpPr>
          <p:cNvPr id="6" name="Feedback text">
            <a:extLst>
              <a:ext uri="{FF2B5EF4-FFF2-40B4-BE49-F238E27FC236}">
                <a16:creationId xmlns:a16="http://schemas.microsoft.com/office/drawing/2014/main" xmlns="" id="{3D06B541-9C69-41F3-B8CD-F5B326AE2F41}"/>
              </a:ext>
            </a:extLst>
          </p:cNvPr>
          <p:cNvSpPr>
            <a:spLocks noGrp="1"/>
          </p:cNvSpPr>
          <p:nvPr>
            <p:ph type="body" sz="quarter" idx="12" hasCustomPrompt="1"/>
          </p:nvPr>
        </p:nvSpPr>
        <p:spPr>
          <a:xfrm>
            <a:off x="336718" y="5047130"/>
            <a:ext cx="8497316" cy="1617141"/>
          </a:xfrm>
          <a:prstGeom prst="rect">
            <a:avLst/>
          </a:prstGeom>
          <a:solidFill>
            <a:srgbClr val="D9D9D9"/>
          </a:solidFill>
        </p:spPr>
        <p:txBody>
          <a:bodyPr lIns="457200" rIns="457200" anchor="ctr"/>
          <a:lstStyle>
            <a:lvl1pPr algn="ctr">
              <a:lnSpc>
                <a:spcPts val="2300"/>
              </a:lnSpc>
              <a:defRPr sz="2000">
                <a:latin typeface="Open Sans" panose="020B0606030504020204" pitchFamily="34" charset="0"/>
                <a:ea typeface="Open Sans" panose="020B0606030504020204" pitchFamily="34" charset="0"/>
                <a:cs typeface="Open Sans" panose="020B060603050402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lvl="0"/>
            <a:r>
              <a:rPr lang="en-US" dirty="0"/>
              <a:t>Type or paste question feedback.</a:t>
            </a:r>
          </a:p>
        </p:txBody>
      </p:sp>
      <p:sp>
        <p:nvSpPr>
          <p:cNvPr id="7" name="Developer note">
            <a:extLst>
              <a:ext uri="{FF2B5EF4-FFF2-40B4-BE49-F238E27FC236}">
                <a16:creationId xmlns:a16="http://schemas.microsoft.com/office/drawing/2014/main" xmlns="" id="{0ACD232C-1E36-4485-9CB1-792C83A837EF}"/>
              </a:ext>
            </a:extLst>
          </p:cNvPr>
          <p:cNvSpPr>
            <a:spLocks noGrp="1"/>
          </p:cNvSpPr>
          <p:nvPr>
            <p:ph type="body" sz="quarter" idx="27" hasCustomPrompt="1"/>
          </p:nvPr>
        </p:nvSpPr>
        <p:spPr>
          <a:xfrm>
            <a:off x="3497580" y="3940623"/>
            <a:ext cx="4060508" cy="831402"/>
          </a:xfrm>
          <a:prstGeom prst="rect">
            <a:avLst/>
          </a:prstGeom>
          <a:solidFill>
            <a:srgbClr val="FFFF00"/>
          </a:solidFill>
        </p:spPr>
        <p:txBody>
          <a:bodyPr anchor="ctr"/>
          <a:lstStyle>
            <a:lvl1pPr algn="ctr">
              <a:spcAft>
                <a:spcPts val="600"/>
              </a:spcAft>
              <a:defRPr sz="1000"/>
            </a:lvl1pPr>
            <a:lvl5pPr algn="ctr">
              <a:defRPr sz="1000"/>
            </a:lvl5pPr>
          </a:lstStyle>
          <a:p>
            <a:pPr lvl="0"/>
            <a:r>
              <a:rPr lang="en-US" dirty="0"/>
              <a:t>NOTE: Extend feedback text box as necessary. </a:t>
            </a:r>
            <a:br>
              <a:rPr lang="en-US" dirty="0"/>
            </a:br>
            <a:r>
              <a:rPr lang="en-US" dirty="0"/>
              <a:t>Bold correct choice, pick-up blue correct circle from Master.</a:t>
            </a:r>
          </a:p>
        </p:txBody>
      </p:sp>
      <p:sp>
        <p:nvSpPr>
          <p:cNvPr id="8" name="Red Oval">
            <a:extLst>
              <a:ext uri="{FF2B5EF4-FFF2-40B4-BE49-F238E27FC236}">
                <a16:creationId xmlns:a16="http://schemas.microsoft.com/office/drawing/2014/main" xmlns="" id="{83AEEF62-88E9-445A-BE90-9DCF27C443BA}"/>
              </a:ext>
            </a:extLst>
          </p:cNvPr>
          <p:cNvSpPr/>
          <p:nvPr userDrawn="1"/>
        </p:nvSpPr>
        <p:spPr>
          <a:xfrm>
            <a:off x="-368424" y="3907957"/>
            <a:ext cx="280165" cy="279906"/>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Tree>
    <p:custDataLst>
      <p:tags r:id="rId1"/>
    </p:custDataLst>
    <p:extLst>
      <p:ext uri="{BB962C8B-B14F-4D97-AF65-F5344CB8AC3E}">
        <p14:creationId xmlns:p14="http://schemas.microsoft.com/office/powerpoint/2010/main" val="3126934361"/>
      </p:ext>
    </p:extLst>
  </p:cSld>
  <p:clrMapOvr>
    <a:masterClrMapping/>
  </p:clrMapOvr>
  <p:extLst mod="1">
    <p:ext uri="{DCECCB84-F9BA-43D5-87BE-67443E8EF086}">
      <p15:sldGuideLst xmlns:p15="http://schemas.microsoft.com/office/powerpoint/2012/main" xmlns=""/>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KC: Multiple Response Question">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2" y="790901"/>
            <a:ext cx="9143997" cy="1421084"/>
          </a:xfrm>
          <a:prstGeom prst="rect">
            <a:avLst/>
          </a:prstGeom>
          <a:solidFill>
            <a:srgbClr val="0086B3"/>
          </a:solidFill>
        </p:spPr>
        <p:txBody>
          <a:bodyPr rIns="457200" anchor="ctr" anchorCtr="0">
            <a:normAutofit/>
          </a:bodyPr>
          <a:lstStyle>
            <a:lvl1pPr marL="304518">
              <a:lnSpc>
                <a:spcPts val="2500"/>
              </a:lnSpc>
              <a:spcAft>
                <a:spcPts val="0"/>
              </a:spcAft>
              <a:defRPr sz="2200" b="1">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US" dirty="0"/>
              <a:t>Click to add statement</a:t>
            </a:r>
          </a:p>
        </p:txBody>
      </p:sp>
      <p:sp>
        <p:nvSpPr>
          <p:cNvPr id="18" name="Footer">
            <a:extLst>
              <a:ext uri="{FF2B5EF4-FFF2-40B4-BE49-F238E27FC236}">
                <a16:creationId xmlns:a16="http://schemas.microsoft.com/office/drawing/2014/main" xmlns="" id="{853C2961-FB77-4568-91EC-1DC62F1686D1}"/>
              </a:ext>
            </a:extLst>
          </p:cNvPr>
          <p:cNvSpPr txBox="1">
            <a:spLocks/>
          </p:cNvSpPr>
          <p:nvPr userDrawn="1"/>
        </p:nvSpPr>
        <p:spPr>
          <a:xfrm>
            <a:off x="2"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000" b="0" i="1" dirty="0">
                <a:solidFill>
                  <a:schemeClr val="tx1"/>
                </a:solidFill>
              </a:rPr>
              <a:t>Which answer or answers best completes the statement?</a:t>
            </a:r>
            <a:endParaRPr lang="en-US" sz="2000" b="1" i="1" dirty="0">
              <a:solidFill>
                <a:schemeClr val="tx1"/>
              </a:solidFill>
            </a:endParaRPr>
          </a:p>
        </p:txBody>
      </p:sp>
      <p:sp>
        <p:nvSpPr>
          <p:cNvPr id="9" name="Screen Title">
            <a:extLst>
              <a:ext uri="{FF2B5EF4-FFF2-40B4-BE49-F238E27FC236}">
                <a16:creationId xmlns:a16="http://schemas.microsoft.com/office/drawing/2014/main" xmlns="" id="{587188CC-A8BE-4C07-B582-499FB02FE2D2}"/>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
        <p:nvSpPr>
          <p:cNvPr id="11" name="Text">
            <a:extLst>
              <a:ext uri="{FF2B5EF4-FFF2-40B4-BE49-F238E27FC236}">
                <a16:creationId xmlns:a16="http://schemas.microsoft.com/office/drawing/2014/main" xmlns="" id="{E72449B9-8F9C-4EA0-AED1-F2206150FD87}"/>
              </a:ext>
            </a:extLst>
          </p:cNvPr>
          <p:cNvSpPr>
            <a:spLocks noGrp="1"/>
          </p:cNvSpPr>
          <p:nvPr>
            <p:ph type="body" sz="quarter" idx="10" hasCustomPrompt="1"/>
          </p:nvPr>
        </p:nvSpPr>
        <p:spPr>
          <a:xfrm>
            <a:off x="336718" y="2531572"/>
            <a:ext cx="6935037" cy="2240453"/>
          </a:xfrm>
          <a:prstGeom prst="rect">
            <a:avLst/>
          </a:prstGeom>
        </p:spPr>
        <p:txBody>
          <a:bodyPr anchor="t" anchorCtr="0"/>
          <a:lstStyle>
            <a:lvl1pPr marL="730843" indent="-730843">
              <a:lnSpc>
                <a:spcPts val="2500"/>
              </a:lnSpc>
              <a:spcBef>
                <a:spcPts val="1800"/>
              </a:spcBef>
              <a:buClr>
                <a:schemeClr val="bg2">
                  <a:lumMod val="75000"/>
                </a:schemeClr>
              </a:buClr>
              <a:buSzPct val="200000"/>
              <a:buFont typeface="Courier New" panose="02070309020205020404" pitchFamily="49" charset="0"/>
              <a:buChar char="o"/>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Tree>
    <p:custDataLst>
      <p:tags r:id="rId1"/>
    </p:custDataLst>
    <p:extLst>
      <p:ext uri="{BB962C8B-B14F-4D97-AF65-F5344CB8AC3E}">
        <p14:creationId xmlns:p14="http://schemas.microsoft.com/office/powerpoint/2010/main" val="37412975"/>
      </p:ext>
    </p:extLst>
  </p:cSld>
  <p:clrMapOvr>
    <a:masterClrMapping/>
  </p:clrMapOvr>
  <p:extLst mod="1">
    <p:ext uri="{DCECCB84-F9BA-43D5-87BE-67443E8EF086}">
      <p15:sldGuideLst xmlns:p15="http://schemas.microsoft.com/office/powerpoint/2012/main" xmlns=""/>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EAA6CFDF-ABB6-4DFF-ADC8-67D3F8B3586D}"/>
              </a:ext>
            </a:extLst>
          </p:cNvPr>
          <p:cNvSpPr>
            <a:spLocks noGrp="1"/>
          </p:cNvSpPr>
          <p:nvPr>
            <p:ph type="dt" sz="half" idx="10"/>
          </p:nvPr>
        </p:nvSpPr>
        <p:spPr/>
        <p:txBody>
          <a:bodyPr/>
          <a:lstStyle/>
          <a:p>
            <a:fld id="{74F3E367-77DD-4A62-A9D9-D1C73334A7BE}" type="datetimeFigureOut">
              <a:rPr lang="en-US" smtClean="0"/>
              <a:t>2/16/2019</a:t>
            </a:fld>
            <a:endParaRPr lang="en-US"/>
          </a:p>
        </p:txBody>
      </p:sp>
      <p:sp>
        <p:nvSpPr>
          <p:cNvPr id="4" name="Footer Placeholder 3">
            <a:extLst>
              <a:ext uri="{FF2B5EF4-FFF2-40B4-BE49-F238E27FC236}">
                <a16:creationId xmlns:a16="http://schemas.microsoft.com/office/drawing/2014/main" xmlns="" id="{CF7EC886-28C7-4C2F-863E-75EE5D6402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A6B20FC-1426-4688-8475-608513ABF41A}"/>
              </a:ext>
            </a:extLst>
          </p:cNvPr>
          <p:cNvSpPr>
            <a:spLocks noGrp="1"/>
          </p:cNvSpPr>
          <p:nvPr>
            <p:ph type="sldNum" sz="quarter" idx="12"/>
          </p:nvPr>
        </p:nvSpPr>
        <p:spPr/>
        <p:txBody>
          <a:bodyPr/>
          <a:lstStyle/>
          <a:p>
            <a:fld id="{EF0DF3FB-AB67-4BED-B40C-799EF7707BD0}" type="slidenum">
              <a:rPr lang="en-US" smtClean="0"/>
              <a:t>‹#›</a:t>
            </a:fld>
            <a:endParaRPr lang="en-US"/>
          </a:p>
        </p:txBody>
      </p:sp>
      <p:sp>
        <p:nvSpPr>
          <p:cNvPr id="6" name="Text Placeholder 15">
            <a:extLst>
              <a:ext uri="{FF2B5EF4-FFF2-40B4-BE49-F238E27FC236}">
                <a16:creationId xmlns:a16="http://schemas.microsoft.com/office/drawing/2014/main" xmlns="" id="{1991958E-35ED-4BC4-8946-22911F3C7B48}"/>
              </a:ext>
            </a:extLst>
          </p:cNvPr>
          <p:cNvSpPr>
            <a:spLocks noGrp="1"/>
          </p:cNvSpPr>
          <p:nvPr>
            <p:ph type="body" sz="quarter" idx="28" hasCustomPrompt="1"/>
          </p:nvPr>
        </p:nvSpPr>
        <p:spPr>
          <a:xfrm>
            <a:off x="231498" y="388615"/>
            <a:ext cx="8912502" cy="428625"/>
          </a:xfrm>
          <a:prstGeom prst="rect">
            <a:avLst/>
          </a:prstGeom>
        </p:spPr>
        <p:txBody>
          <a:bodyPr/>
          <a:lstStyle>
            <a:lvl1pPr marL="0" indent="0">
              <a:buFontTx/>
              <a:buNone/>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sz="2200" dirty="0"/>
              <a:t>Add Screen Title</a:t>
            </a:r>
            <a:endParaRPr lang="en-US" dirty="0"/>
          </a:p>
        </p:txBody>
      </p:sp>
      <p:pic>
        <p:nvPicPr>
          <p:cNvPr id="7" name="Picture 6">
            <a:extLst>
              <a:ext uri="{FF2B5EF4-FFF2-40B4-BE49-F238E27FC236}">
                <a16:creationId xmlns:a16="http://schemas.microsoft.com/office/drawing/2014/main" xmlns="" id="{5120E71E-E568-4C78-B3A5-5E07C616D8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96" y="1197885"/>
            <a:ext cx="8232408" cy="5319171"/>
          </a:xfrm>
          <a:prstGeom prst="rect">
            <a:avLst/>
          </a:prstGeom>
        </p:spPr>
      </p:pic>
    </p:spTree>
    <p:custDataLst>
      <p:tags r:id="rId1"/>
    </p:custDataLst>
    <p:extLst>
      <p:ext uri="{BB962C8B-B14F-4D97-AF65-F5344CB8AC3E}">
        <p14:creationId xmlns:p14="http://schemas.microsoft.com/office/powerpoint/2010/main" val="3986175913"/>
      </p:ext>
    </p:extLst>
  </p:cSld>
  <p:clrMapOvr>
    <a:masterClrMapping/>
  </p:clrMapOvr>
  <p:extLst mod="1">
    <p:ext uri="{DCECCB84-F9BA-43D5-87BE-67443E8EF086}">
      <p15:sldGuideLst xmlns:p15="http://schemas.microsoft.com/office/powerpoint/2012/main" xmlns="">
        <p15:guide id="1" orient="horz" pos="4104">
          <p15:clr>
            <a:srgbClr val="FBAE40"/>
          </p15:clr>
        </p15:guide>
        <p15:guide id="2" pos="2880">
          <p15:clr>
            <a:srgbClr val="FBAE40"/>
          </p15:clr>
        </p15:guide>
        <p15:guide id="3" orient="horz" pos="74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a_KC: Multiple Response Answer">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2" y="790901"/>
            <a:ext cx="9143997" cy="1421084"/>
          </a:xfrm>
          <a:prstGeom prst="rect">
            <a:avLst/>
          </a:prstGeom>
          <a:solidFill>
            <a:srgbClr val="0086B3"/>
          </a:solidFill>
        </p:spPr>
        <p:txBody>
          <a:bodyPr rIns="457200" anchor="ctr" anchorCtr="0">
            <a:normAutofit/>
          </a:bodyPr>
          <a:lstStyle>
            <a:lvl1pPr marL="304518">
              <a:lnSpc>
                <a:spcPts val="2500"/>
              </a:lnSpc>
              <a:spcAft>
                <a:spcPts val="0"/>
              </a:spcAft>
              <a:defRPr sz="2200" b="1">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US" dirty="0"/>
              <a:t>Click to add statement</a:t>
            </a:r>
          </a:p>
        </p:txBody>
      </p:sp>
      <p:sp>
        <p:nvSpPr>
          <p:cNvPr id="12" name="Oval">
            <a:extLst>
              <a:ext uri="{FF2B5EF4-FFF2-40B4-BE49-F238E27FC236}">
                <a16:creationId xmlns:a16="http://schemas.microsoft.com/office/drawing/2014/main" xmlns="" id="{BAF2BF5F-B08B-4560-B29E-7132AAE3A4CC}"/>
              </a:ext>
            </a:extLst>
          </p:cNvPr>
          <p:cNvSpPr/>
          <p:nvPr userDrawn="1"/>
        </p:nvSpPr>
        <p:spPr>
          <a:xfrm>
            <a:off x="-476068" y="2796337"/>
            <a:ext cx="280165" cy="279906"/>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Developer note">
            <a:extLst>
              <a:ext uri="{FF2B5EF4-FFF2-40B4-BE49-F238E27FC236}">
                <a16:creationId xmlns:a16="http://schemas.microsoft.com/office/drawing/2014/main" xmlns="" id="{20475A57-BBEE-4F58-B0F3-A69554DC467A}"/>
              </a:ext>
            </a:extLst>
          </p:cNvPr>
          <p:cNvSpPr>
            <a:spLocks noGrp="1"/>
          </p:cNvSpPr>
          <p:nvPr>
            <p:ph type="body" sz="quarter" idx="27" hasCustomPrompt="1"/>
          </p:nvPr>
        </p:nvSpPr>
        <p:spPr>
          <a:xfrm>
            <a:off x="2422457" y="4170781"/>
            <a:ext cx="4299085" cy="555625"/>
          </a:xfrm>
          <a:prstGeom prst="rect">
            <a:avLst/>
          </a:prstGeom>
          <a:solidFill>
            <a:srgbClr val="FFFF00"/>
          </a:solidFill>
        </p:spPr>
        <p:txBody>
          <a:bodyPr/>
          <a:lstStyle>
            <a:lvl1pPr algn="ctr">
              <a:defRPr sz="1000"/>
            </a:lvl1pPr>
            <a:lvl5pPr algn="ctr">
              <a:defRPr sz="1000"/>
            </a:lvl5pPr>
          </a:lstStyle>
          <a:p>
            <a:pPr lvl="0"/>
            <a:r>
              <a:rPr lang="en-US" dirty="0"/>
              <a:t>NOTE: Extend feedback text box as necessary. </a:t>
            </a:r>
            <a:br>
              <a:rPr lang="en-US" dirty="0"/>
            </a:br>
            <a:r>
              <a:rPr lang="en-US" dirty="0"/>
              <a:t>From Master, pick-up blue correct circle and bold correct.</a:t>
            </a:r>
          </a:p>
        </p:txBody>
      </p:sp>
      <p:sp>
        <p:nvSpPr>
          <p:cNvPr id="13" name="Screen Title">
            <a:extLst>
              <a:ext uri="{FF2B5EF4-FFF2-40B4-BE49-F238E27FC236}">
                <a16:creationId xmlns:a16="http://schemas.microsoft.com/office/drawing/2014/main" xmlns="" id="{6A15D30F-DD7E-4BBA-8FB9-5C357C3C4512}"/>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
        <p:nvSpPr>
          <p:cNvPr id="14" name="Text Placeholder 3">
            <a:extLst>
              <a:ext uri="{FF2B5EF4-FFF2-40B4-BE49-F238E27FC236}">
                <a16:creationId xmlns:a16="http://schemas.microsoft.com/office/drawing/2014/main" xmlns="" id="{51139E3B-F9BE-45CE-A2A4-69DE83E4E6B7}"/>
              </a:ext>
            </a:extLst>
          </p:cNvPr>
          <p:cNvSpPr>
            <a:spLocks noGrp="1"/>
          </p:cNvSpPr>
          <p:nvPr>
            <p:ph type="body" sz="quarter" idx="10" hasCustomPrompt="1"/>
          </p:nvPr>
        </p:nvSpPr>
        <p:spPr>
          <a:xfrm>
            <a:off x="336718" y="2531572"/>
            <a:ext cx="6935037" cy="2240453"/>
          </a:xfrm>
          <a:prstGeom prst="rect">
            <a:avLst/>
          </a:prstGeom>
        </p:spPr>
        <p:txBody>
          <a:bodyPr anchor="t" anchorCtr="0"/>
          <a:lstStyle>
            <a:lvl1pPr marL="730843" indent="-730843">
              <a:lnSpc>
                <a:spcPts val="2500"/>
              </a:lnSpc>
              <a:spcBef>
                <a:spcPts val="1800"/>
              </a:spcBef>
              <a:buClr>
                <a:schemeClr val="bg2">
                  <a:lumMod val="75000"/>
                </a:schemeClr>
              </a:buClr>
              <a:buSzPct val="200000"/>
              <a:buFont typeface="Courier New" panose="02070309020205020404" pitchFamily="49" charset="0"/>
              <a:buChar char="o"/>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
        <p:nvSpPr>
          <p:cNvPr id="11" name="Footer">
            <a:extLst>
              <a:ext uri="{FF2B5EF4-FFF2-40B4-BE49-F238E27FC236}">
                <a16:creationId xmlns:a16="http://schemas.microsoft.com/office/drawing/2014/main" xmlns="" id="{F41E8F99-943C-430A-B38A-8D4357B0E7FE}"/>
              </a:ext>
            </a:extLst>
          </p:cNvPr>
          <p:cNvSpPr>
            <a:spLocks noGrp="1"/>
          </p:cNvSpPr>
          <p:nvPr>
            <p:ph type="body" sz="quarter" idx="12" hasCustomPrompt="1"/>
          </p:nvPr>
        </p:nvSpPr>
        <p:spPr>
          <a:xfrm>
            <a:off x="0" y="5226498"/>
            <a:ext cx="9144000" cy="1649431"/>
          </a:xfrm>
          <a:prstGeom prst="rect">
            <a:avLst/>
          </a:prstGeom>
          <a:solidFill>
            <a:srgbClr val="D9D9D9"/>
          </a:solidFill>
        </p:spPr>
        <p:txBody>
          <a:bodyPr lIns="457200" rIns="457200" anchor="ctr"/>
          <a:lstStyle>
            <a:lvl1pPr algn="ctr">
              <a:lnSpc>
                <a:spcPts val="2300"/>
              </a:lnSpc>
              <a:defRPr sz="2000">
                <a:latin typeface="Open Sans" panose="020B0606030504020204" pitchFamily="34" charset="0"/>
                <a:ea typeface="Open Sans" panose="020B0606030504020204" pitchFamily="34" charset="0"/>
                <a:cs typeface="Open Sans" panose="020B060603050402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lvl="0"/>
            <a:r>
              <a:rPr lang="en-US" dirty="0"/>
              <a:t>Edit question feedback.</a:t>
            </a:r>
          </a:p>
        </p:txBody>
      </p:sp>
    </p:spTree>
    <p:custDataLst>
      <p:tags r:id="rId1"/>
    </p:custDataLst>
    <p:extLst>
      <p:ext uri="{BB962C8B-B14F-4D97-AF65-F5344CB8AC3E}">
        <p14:creationId xmlns:p14="http://schemas.microsoft.com/office/powerpoint/2010/main" val="920353770"/>
      </p:ext>
    </p:extLst>
  </p:cSld>
  <p:clrMapOvr>
    <a:masterClrMapping/>
  </p:clrMapOvr>
  <p:extLst mod="1">
    <p:ext uri="{DCECCB84-F9BA-43D5-87BE-67443E8EF086}">
      <p15:sldGuideLst xmlns:p15="http://schemas.microsoft.com/office/powerpoint/2012/main" xmlns=""/>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KC: Fill-in-Blank Question">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2" y="790901"/>
            <a:ext cx="9143997" cy="1421084"/>
          </a:xfrm>
          <a:prstGeom prst="rect">
            <a:avLst/>
          </a:prstGeom>
          <a:solidFill>
            <a:srgbClr val="0086B3"/>
          </a:solidFill>
        </p:spPr>
        <p:txBody>
          <a:bodyPr rIns="457200" anchor="ctr" anchorCtr="0">
            <a:normAutofit/>
          </a:bodyPr>
          <a:lstStyle>
            <a:lvl1pPr marL="304518">
              <a:lnSpc>
                <a:spcPts val="25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statement</a:t>
            </a:r>
          </a:p>
        </p:txBody>
      </p:sp>
      <p:sp>
        <p:nvSpPr>
          <p:cNvPr id="18" name="Footer">
            <a:extLst>
              <a:ext uri="{FF2B5EF4-FFF2-40B4-BE49-F238E27FC236}">
                <a16:creationId xmlns:a16="http://schemas.microsoft.com/office/drawing/2014/main" xmlns="" id="{853C2961-FB77-4568-91EC-1DC62F1686D1}"/>
              </a:ext>
            </a:extLst>
          </p:cNvPr>
          <p:cNvSpPr txBox="1">
            <a:spLocks/>
          </p:cNvSpPr>
          <p:nvPr userDrawn="1"/>
        </p:nvSpPr>
        <p:spPr>
          <a:xfrm>
            <a:off x="2"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000" b="0" i="1" dirty="0">
                <a:solidFill>
                  <a:schemeClr val="tx1"/>
                </a:solidFill>
              </a:rPr>
              <a:t>Which answer best completes the statement?</a:t>
            </a:r>
            <a:endParaRPr lang="en-US" sz="2000" b="1" i="1" dirty="0">
              <a:solidFill>
                <a:schemeClr val="tx1"/>
              </a:solidFill>
            </a:endParaRPr>
          </a:p>
        </p:txBody>
      </p:sp>
      <p:sp>
        <p:nvSpPr>
          <p:cNvPr id="9" name="Screen Title">
            <a:extLst>
              <a:ext uri="{FF2B5EF4-FFF2-40B4-BE49-F238E27FC236}">
                <a16:creationId xmlns:a16="http://schemas.microsoft.com/office/drawing/2014/main" xmlns="" id="{90DE04BB-9A7E-4435-849A-752C4E41455D}"/>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
        <p:nvSpPr>
          <p:cNvPr id="11" name="Text">
            <a:extLst>
              <a:ext uri="{FF2B5EF4-FFF2-40B4-BE49-F238E27FC236}">
                <a16:creationId xmlns:a16="http://schemas.microsoft.com/office/drawing/2014/main" xmlns="" id="{A8CD4D73-CF96-4F8B-8158-4396903F0384}"/>
              </a:ext>
            </a:extLst>
          </p:cNvPr>
          <p:cNvSpPr>
            <a:spLocks noGrp="1"/>
          </p:cNvSpPr>
          <p:nvPr>
            <p:ph type="body" sz="quarter" idx="10" hasCustomPrompt="1"/>
          </p:nvPr>
        </p:nvSpPr>
        <p:spPr>
          <a:xfrm>
            <a:off x="336718" y="2531572"/>
            <a:ext cx="6935037" cy="2240453"/>
          </a:xfrm>
          <a:prstGeom prst="rect">
            <a:avLst/>
          </a:prstGeom>
        </p:spPr>
        <p:txBody>
          <a:bodyPr anchor="t" anchorCtr="0"/>
          <a:lstStyle>
            <a:lvl1pPr marL="730843" indent="-730843">
              <a:lnSpc>
                <a:spcPts val="2600"/>
              </a:lnSpc>
              <a:spcBef>
                <a:spcPts val="1800"/>
              </a:spcBef>
              <a:buClr>
                <a:schemeClr val="bg2">
                  <a:lumMod val="75000"/>
                </a:schemeClr>
              </a:buClr>
              <a:buSzPct val="200000"/>
              <a:buFont typeface="Courier New" panose="02070309020205020404" pitchFamily="49" charset="0"/>
              <a:buChar char="o"/>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Choices</a:t>
            </a:r>
          </a:p>
        </p:txBody>
      </p:sp>
    </p:spTree>
    <p:custDataLst>
      <p:tags r:id="rId1"/>
    </p:custDataLst>
    <p:extLst>
      <p:ext uri="{BB962C8B-B14F-4D97-AF65-F5344CB8AC3E}">
        <p14:creationId xmlns:p14="http://schemas.microsoft.com/office/powerpoint/2010/main" val="35610033"/>
      </p:ext>
    </p:extLst>
  </p:cSld>
  <p:clrMapOvr>
    <a:masterClrMapping/>
  </p:clrMapOvr>
  <p:extLst mod="1">
    <p:ext uri="{DCECCB84-F9BA-43D5-87BE-67443E8EF086}">
      <p15:sldGuideLst xmlns:p15="http://schemas.microsoft.com/office/powerpoint/2012/main" xmlns=""/>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a_KC: Fill-in-blank Answer">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2" y="790901"/>
            <a:ext cx="9143997" cy="1421084"/>
          </a:xfrm>
          <a:prstGeom prst="rect">
            <a:avLst/>
          </a:prstGeom>
          <a:solidFill>
            <a:srgbClr val="0086B3"/>
          </a:solidFill>
        </p:spPr>
        <p:txBody>
          <a:bodyPr rIns="457200" anchor="ctr" anchorCtr="0">
            <a:normAutofit/>
          </a:bodyPr>
          <a:lstStyle>
            <a:lvl1pPr marL="304518">
              <a:lnSpc>
                <a:spcPts val="25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statement</a:t>
            </a:r>
          </a:p>
        </p:txBody>
      </p:sp>
      <p:sp>
        <p:nvSpPr>
          <p:cNvPr id="11" name="Feedback">
            <a:extLst>
              <a:ext uri="{FF2B5EF4-FFF2-40B4-BE49-F238E27FC236}">
                <a16:creationId xmlns:a16="http://schemas.microsoft.com/office/drawing/2014/main" xmlns="" id="{F41E8F99-943C-430A-B38A-8D4357B0E7FE}"/>
              </a:ext>
            </a:extLst>
          </p:cNvPr>
          <p:cNvSpPr>
            <a:spLocks noGrp="1"/>
          </p:cNvSpPr>
          <p:nvPr>
            <p:ph type="body" sz="quarter" idx="12" hasCustomPrompt="1"/>
          </p:nvPr>
        </p:nvSpPr>
        <p:spPr>
          <a:xfrm>
            <a:off x="0" y="5226498"/>
            <a:ext cx="9144000" cy="1649431"/>
          </a:xfrm>
          <a:prstGeom prst="rect">
            <a:avLst/>
          </a:prstGeom>
          <a:solidFill>
            <a:srgbClr val="D9D9D9"/>
          </a:solidFill>
        </p:spPr>
        <p:txBody>
          <a:bodyPr lIns="457200" rIns="457200" anchor="ctr"/>
          <a:lstStyle>
            <a:lvl1pPr algn="ctr">
              <a:lnSpc>
                <a:spcPts val="2300"/>
              </a:lnSpc>
              <a:defRPr sz="2000">
                <a:latin typeface="Open Sans" panose="020B0606030504020204" pitchFamily="34" charset="0"/>
                <a:ea typeface="Open Sans" panose="020B0606030504020204" pitchFamily="34" charset="0"/>
                <a:cs typeface="Open Sans" panose="020B060603050402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lvl="0"/>
            <a:r>
              <a:rPr lang="en-US" dirty="0"/>
              <a:t>Edit question feedback.</a:t>
            </a:r>
          </a:p>
        </p:txBody>
      </p:sp>
      <p:sp>
        <p:nvSpPr>
          <p:cNvPr id="12" name="Oval">
            <a:extLst>
              <a:ext uri="{FF2B5EF4-FFF2-40B4-BE49-F238E27FC236}">
                <a16:creationId xmlns:a16="http://schemas.microsoft.com/office/drawing/2014/main" xmlns="" id="{BAF2BF5F-B08B-4560-B29E-7132AAE3A4CC}"/>
              </a:ext>
            </a:extLst>
          </p:cNvPr>
          <p:cNvSpPr/>
          <p:nvPr userDrawn="1"/>
        </p:nvSpPr>
        <p:spPr>
          <a:xfrm>
            <a:off x="-476068" y="2796337"/>
            <a:ext cx="280165" cy="279906"/>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3" name="Screen Title">
            <a:extLst>
              <a:ext uri="{FF2B5EF4-FFF2-40B4-BE49-F238E27FC236}">
                <a16:creationId xmlns:a16="http://schemas.microsoft.com/office/drawing/2014/main" xmlns="" id="{552FD07A-E288-492C-8BA8-523575C42779}"/>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
        <p:nvSpPr>
          <p:cNvPr id="18" name="Text">
            <a:extLst>
              <a:ext uri="{FF2B5EF4-FFF2-40B4-BE49-F238E27FC236}">
                <a16:creationId xmlns:a16="http://schemas.microsoft.com/office/drawing/2014/main" xmlns="" id="{41AA5EA0-FE9B-48BE-81E0-3ACA2B52AAC6}"/>
              </a:ext>
            </a:extLst>
          </p:cNvPr>
          <p:cNvSpPr>
            <a:spLocks noGrp="1"/>
          </p:cNvSpPr>
          <p:nvPr>
            <p:ph type="body" sz="quarter" idx="10" hasCustomPrompt="1"/>
          </p:nvPr>
        </p:nvSpPr>
        <p:spPr>
          <a:xfrm>
            <a:off x="336718" y="2531572"/>
            <a:ext cx="6935037" cy="2240453"/>
          </a:xfrm>
          <a:prstGeom prst="rect">
            <a:avLst/>
          </a:prstGeom>
        </p:spPr>
        <p:txBody>
          <a:bodyPr anchor="t" anchorCtr="0"/>
          <a:lstStyle>
            <a:lvl1pPr marL="730843" indent="-730843">
              <a:lnSpc>
                <a:spcPts val="2600"/>
              </a:lnSpc>
              <a:spcBef>
                <a:spcPts val="1800"/>
              </a:spcBef>
              <a:buClr>
                <a:schemeClr val="bg2">
                  <a:lumMod val="75000"/>
                </a:schemeClr>
              </a:buClr>
              <a:buSzPct val="200000"/>
              <a:buFont typeface="Courier New" panose="02070309020205020404" pitchFamily="49" charset="0"/>
              <a:buChar char="o"/>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Choices</a:t>
            </a:r>
          </a:p>
        </p:txBody>
      </p:sp>
      <p:sp>
        <p:nvSpPr>
          <p:cNvPr id="19" name="Developer note">
            <a:extLst>
              <a:ext uri="{FF2B5EF4-FFF2-40B4-BE49-F238E27FC236}">
                <a16:creationId xmlns:a16="http://schemas.microsoft.com/office/drawing/2014/main" xmlns="" id="{41D21074-B0A0-4222-8482-F1F655BAA2FA}"/>
              </a:ext>
            </a:extLst>
          </p:cNvPr>
          <p:cNvSpPr>
            <a:spLocks noGrp="1"/>
          </p:cNvSpPr>
          <p:nvPr>
            <p:ph type="body" sz="quarter" idx="27" hasCustomPrompt="1"/>
          </p:nvPr>
        </p:nvSpPr>
        <p:spPr>
          <a:xfrm>
            <a:off x="2422457" y="4949563"/>
            <a:ext cx="4299085" cy="403487"/>
          </a:xfrm>
          <a:prstGeom prst="rect">
            <a:avLst/>
          </a:prstGeom>
          <a:solidFill>
            <a:srgbClr val="FFFF00"/>
          </a:solidFill>
        </p:spPr>
        <p:txBody>
          <a:bodyPr/>
          <a:lstStyle>
            <a:lvl1pPr algn="ctr">
              <a:defRPr sz="1000"/>
            </a:lvl1pPr>
            <a:lvl5pPr algn="ctr">
              <a:defRPr sz="1000"/>
            </a:lvl5pPr>
          </a:lstStyle>
          <a:p>
            <a:pPr lvl="0"/>
            <a:r>
              <a:rPr lang="en-US" dirty="0"/>
              <a:t>NOTE: Extend feedback text box as necessary. </a:t>
            </a:r>
            <a:br>
              <a:rPr lang="en-US" dirty="0"/>
            </a:br>
            <a:r>
              <a:rPr lang="en-US" dirty="0"/>
              <a:t>From Master, pick-up blue correct circle and bold correct.</a:t>
            </a:r>
          </a:p>
        </p:txBody>
      </p:sp>
    </p:spTree>
    <p:custDataLst>
      <p:tags r:id="rId1"/>
    </p:custDataLst>
    <p:extLst>
      <p:ext uri="{BB962C8B-B14F-4D97-AF65-F5344CB8AC3E}">
        <p14:creationId xmlns:p14="http://schemas.microsoft.com/office/powerpoint/2010/main" val="3055461170"/>
      </p:ext>
    </p:extLst>
  </p:cSld>
  <p:clrMapOvr>
    <a:masterClrMapping/>
  </p:clrMapOvr>
  <p:extLst mod="1">
    <p:ext uri="{DCECCB84-F9BA-43D5-87BE-67443E8EF086}">
      <p15:sldGuideLst xmlns:p15="http://schemas.microsoft.com/office/powerpoint/2012/main" xmlns=""/>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KC: Matching/Sequence Question">
    <p:spTree>
      <p:nvGrpSpPr>
        <p:cNvPr id="1" name=""/>
        <p:cNvGrpSpPr/>
        <p:nvPr/>
      </p:nvGrpSpPr>
      <p:grpSpPr>
        <a:xfrm>
          <a:off x="0" y="0"/>
          <a:ext cx="0" cy="0"/>
          <a:chOff x="0" y="0"/>
          <a:chExt cx="0" cy="0"/>
        </a:xfrm>
      </p:grpSpPr>
      <p:sp>
        <p:nvSpPr>
          <p:cNvPr id="12" name="Text 1">
            <a:extLst>
              <a:ext uri="{FF2B5EF4-FFF2-40B4-BE49-F238E27FC236}">
                <a16:creationId xmlns:a16="http://schemas.microsoft.com/office/drawing/2014/main" xmlns="" id="{E05EBF7C-2854-4031-95DF-17026762F0B8}"/>
              </a:ext>
            </a:extLst>
          </p:cNvPr>
          <p:cNvSpPr>
            <a:spLocks noGrp="1"/>
          </p:cNvSpPr>
          <p:nvPr>
            <p:ph type="body" sz="quarter" idx="28" hasCustomPrompt="1"/>
          </p:nvPr>
        </p:nvSpPr>
        <p:spPr>
          <a:xfrm>
            <a:off x="394447" y="1701565"/>
            <a:ext cx="8408894"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1</a:t>
            </a:r>
          </a:p>
        </p:txBody>
      </p:sp>
      <p:sp>
        <p:nvSpPr>
          <p:cNvPr id="17" name="Text 2">
            <a:extLst>
              <a:ext uri="{FF2B5EF4-FFF2-40B4-BE49-F238E27FC236}">
                <a16:creationId xmlns:a16="http://schemas.microsoft.com/office/drawing/2014/main" xmlns="" id="{F02701F9-8595-44B0-A2C2-9D0AB1F6E48A}"/>
              </a:ext>
            </a:extLst>
          </p:cNvPr>
          <p:cNvSpPr>
            <a:spLocks noGrp="1"/>
          </p:cNvSpPr>
          <p:nvPr>
            <p:ph type="body" sz="quarter" idx="29" hasCustomPrompt="1"/>
          </p:nvPr>
        </p:nvSpPr>
        <p:spPr>
          <a:xfrm>
            <a:off x="394447" y="2585581"/>
            <a:ext cx="8408893"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2</a:t>
            </a:r>
          </a:p>
        </p:txBody>
      </p:sp>
      <p:sp>
        <p:nvSpPr>
          <p:cNvPr id="19" name="Text 3">
            <a:extLst>
              <a:ext uri="{FF2B5EF4-FFF2-40B4-BE49-F238E27FC236}">
                <a16:creationId xmlns:a16="http://schemas.microsoft.com/office/drawing/2014/main" xmlns="" id="{75A57B51-A1C2-4EC5-978A-6D738B339924}"/>
              </a:ext>
            </a:extLst>
          </p:cNvPr>
          <p:cNvSpPr>
            <a:spLocks noGrp="1"/>
          </p:cNvSpPr>
          <p:nvPr>
            <p:ph type="body" sz="quarter" idx="30" hasCustomPrompt="1"/>
          </p:nvPr>
        </p:nvSpPr>
        <p:spPr>
          <a:xfrm>
            <a:off x="394447" y="3469597"/>
            <a:ext cx="8408893"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3</a:t>
            </a:r>
          </a:p>
        </p:txBody>
      </p:sp>
      <p:sp>
        <p:nvSpPr>
          <p:cNvPr id="20" name="Text 4">
            <a:extLst>
              <a:ext uri="{FF2B5EF4-FFF2-40B4-BE49-F238E27FC236}">
                <a16:creationId xmlns:a16="http://schemas.microsoft.com/office/drawing/2014/main" xmlns="" id="{8510CAE9-9F7F-4684-9F1E-1A635907A365}"/>
              </a:ext>
            </a:extLst>
          </p:cNvPr>
          <p:cNvSpPr>
            <a:spLocks noGrp="1"/>
          </p:cNvSpPr>
          <p:nvPr>
            <p:ph type="body" sz="quarter" idx="31" hasCustomPrompt="1"/>
          </p:nvPr>
        </p:nvSpPr>
        <p:spPr>
          <a:xfrm>
            <a:off x="394447" y="4369590"/>
            <a:ext cx="8408893"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4</a:t>
            </a:r>
          </a:p>
        </p:txBody>
      </p:sp>
      <p:sp>
        <p:nvSpPr>
          <p:cNvPr id="21" name="Text 5">
            <a:extLst>
              <a:ext uri="{FF2B5EF4-FFF2-40B4-BE49-F238E27FC236}">
                <a16:creationId xmlns:a16="http://schemas.microsoft.com/office/drawing/2014/main" xmlns="" id="{43751B88-6874-4236-AE6B-111EFF3D3B1A}"/>
              </a:ext>
            </a:extLst>
          </p:cNvPr>
          <p:cNvSpPr>
            <a:spLocks noGrp="1"/>
          </p:cNvSpPr>
          <p:nvPr>
            <p:ph type="body" sz="quarter" idx="32" hasCustomPrompt="1"/>
          </p:nvPr>
        </p:nvSpPr>
        <p:spPr>
          <a:xfrm>
            <a:off x="394447" y="5269583"/>
            <a:ext cx="8408893"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5</a:t>
            </a:r>
          </a:p>
        </p:txBody>
      </p:sp>
      <p:sp>
        <p:nvSpPr>
          <p:cNvPr id="2" name="Question">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2" y="790901"/>
            <a:ext cx="9143997" cy="625523"/>
          </a:xfrm>
          <a:prstGeom prst="rect">
            <a:avLst/>
          </a:prstGeom>
          <a:solidFill>
            <a:srgbClr val="0086B3"/>
          </a:solidFill>
        </p:spPr>
        <p:txBody>
          <a:bodyPr rIns="457200" anchor="ctr" anchorCtr="0">
            <a:normAutofit/>
          </a:bodyPr>
          <a:lstStyle>
            <a:lvl1pPr marL="304518">
              <a:lnSpc>
                <a:spcPts val="27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statement</a:t>
            </a:r>
          </a:p>
        </p:txBody>
      </p:sp>
      <p:sp>
        <p:nvSpPr>
          <p:cNvPr id="22" name="Choice 1">
            <a:extLst>
              <a:ext uri="{FF2B5EF4-FFF2-40B4-BE49-F238E27FC236}">
                <a16:creationId xmlns:a16="http://schemas.microsoft.com/office/drawing/2014/main" xmlns="" id="{17313E0A-A75D-4810-B7C5-1C1110BD325F}"/>
              </a:ext>
            </a:extLst>
          </p:cNvPr>
          <p:cNvSpPr>
            <a:spLocks noGrp="1"/>
          </p:cNvSpPr>
          <p:nvPr>
            <p:ph type="body" sz="quarter" idx="10" hasCustomPrompt="1"/>
          </p:nvPr>
        </p:nvSpPr>
        <p:spPr>
          <a:xfrm>
            <a:off x="4826500" y="1765548"/>
            <a:ext cx="3919479" cy="4200912"/>
          </a:xfrm>
          <a:prstGeom prst="roundRect">
            <a:avLst/>
          </a:prstGeom>
          <a:solidFill>
            <a:schemeClr val="bg1"/>
          </a:solidFill>
        </p:spPr>
        <p:txBody>
          <a:bodyPr anchor="ctr" anchorCtr="0"/>
          <a:lstStyle>
            <a:lvl1pPr marL="0" indent="0">
              <a:lnSpc>
                <a:spcPts val="2400"/>
              </a:lnSpc>
              <a:spcBef>
                <a:spcPts val="0"/>
              </a:spcBef>
              <a:spcAft>
                <a:spcPts val="1200"/>
              </a:spcAft>
              <a:buClr>
                <a:schemeClr val="bg2">
                  <a:lumMod val="75000"/>
                </a:schemeClr>
              </a:buClr>
              <a:buSzPct val="200000"/>
              <a:buFontTx/>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in choices</a:t>
            </a:r>
          </a:p>
        </p:txBody>
      </p:sp>
      <p:sp>
        <p:nvSpPr>
          <p:cNvPr id="15" name="Screen Title">
            <a:extLst>
              <a:ext uri="{FF2B5EF4-FFF2-40B4-BE49-F238E27FC236}">
                <a16:creationId xmlns:a16="http://schemas.microsoft.com/office/drawing/2014/main" xmlns="" id="{E8387A1C-A173-4AA2-8001-1D4BCAEFEF14}"/>
              </a:ext>
            </a:extLst>
          </p:cNvPr>
          <p:cNvSpPr>
            <a:spLocks noGrp="1"/>
          </p:cNvSpPr>
          <p:nvPr>
            <p:ph type="body" sz="quarter" idx="33"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Tree>
    <p:custDataLst>
      <p:tags r:id="rId1"/>
    </p:custDataLst>
    <p:extLst>
      <p:ext uri="{BB962C8B-B14F-4D97-AF65-F5344CB8AC3E}">
        <p14:creationId xmlns:p14="http://schemas.microsoft.com/office/powerpoint/2010/main" val="3380414744"/>
      </p:ext>
    </p:extLst>
  </p:cSld>
  <p:clrMapOvr>
    <a:masterClrMapping/>
  </p:clrMapOvr>
  <p:extLst mod="1">
    <p:ext uri="{DCECCB84-F9BA-43D5-87BE-67443E8EF086}">
      <p15:sldGuideLst xmlns:p15="http://schemas.microsoft.com/office/powerpoint/2012/main" xmlns=""/>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KC: Matching/Sequence Answer">
    <p:spTree>
      <p:nvGrpSpPr>
        <p:cNvPr id="1" name=""/>
        <p:cNvGrpSpPr/>
        <p:nvPr/>
      </p:nvGrpSpPr>
      <p:grpSpPr>
        <a:xfrm>
          <a:off x="0" y="0"/>
          <a:ext cx="0" cy="0"/>
          <a:chOff x="0" y="0"/>
          <a:chExt cx="0" cy="0"/>
        </a:xfrm>
      </p:grpSpPr>
      <p:sp>
        <p:nvSpPr>
          <p:cNvPr id="12" name="Text 1">
            <a:extLst>
              <a:ext uri="{FF2B5EF4-FFF2-40B4-BE49-F238E27FC236}">
                <a16:creationId xmlns:a16="http://schemas.microsoft.com/office/drawing/2014/main" xmlns="" id="{E05EBF7C-2854-4031-95DF-17026762F0B8}"/>
              </a:ext>
            </a:extLst>
          </p:cNvPr>
          <p:cNvSpPr>
            <a:spLocks noGrp="1"/>
          </p:cNvSpPr>
          <p:nvPr>
            <p:ph type="body" sz="quarter" idx="28" hasCustomPrompt="1"/>
          </p:nvPr>
        </p:nvSpPr>
        <p:spPr>
          <a:xfrm>
            <a:off x="394447" y="1701565"/>
            <a:ext cx="8408894"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1</a:t>
            </a:r>
          </a:p>
        </p:txBody>
      </p:sp>
      <p:sp>
        <p:nvSpPr>
          <p:cNvPr id="22" name="Choice 1">
            <a:extLst>
              <a:ext uri="{FF2B5EF4-FFF2-40B4-BE49-F238E27FC236}">
                <a16:creationId xmlns:a16="http://schemas.microsoft.com/office/drawing/2014/main" xmlns="" id="{17313E0A-A75D-4810-B7C5-1C1110BD325F}"/>
              </a:ext>
            </a:extLst>
          </p:cNvPr>
          <p:cNvSpPr>
            <a:spLocks noGrp="1"/>
          </p:cNvSpPr>
          <p:nvPr>
            <p:ph type="body" sz="quarter" idx="10" hasCustomPrompt="1"/>
          </p:nvPr>
        </p:nvSpPr>
        <p:spPr>
          <a:xfrm>
            <a:off x="4849360" y="1731258"/>
            <a:ext cx="3919479" cy="685800"/>
          </a:xfrm>
          <a:prstGeom prst="roundRect">
            <a:avLst/>
          </a:prstGeom>
          <a:solidFill>
            <a:schemeClr val="bg1"/>
          </a:solidFill>
        </p:spPr>
        <p:txBody>
          <a:bodyPr anchor="ctr" anchorCtr="0"/>
          <a:lstStyle>
            <a:lvl1pPr marL="0" indent="0">
              <a:lnSpc>
                <a:spcPts val="2400"/>
              </a:lnSpc>
              <a:spcBef>
                <a:spcPts val="0"/>
              </a:spcBef>
              <a:buClr>
                <a:schemeClr val="bg2">
                  <a:lumMod val="75000"/>
                </a:schemeClr>
              </a:buClr>
              <a:buSzPct val="200000"/>
              <a:buFontTx/>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Choice 1</a:t>
            </a:r>
          </a:p>
        </p:txBody>
      </p:sp>
      <p:sp>
        <p:nvSpPr>
          <p:cNvPr id="17" name="Text 2">
            <a:extLst>
              <a:ext uri="{FF2B5EF4-FFF2-40B4-BE49-F238E27FC236}">
                <a16:creationId xmlns:a16="http://schemas.microsoft.com/office/drawing/2014/main" xmlns="" id="{F02701F9-8595-44B0-A2C2-9D0AB1F6E48A}"/>
              </a:ext>
            </a:extLst>
          </p:cNvPr>
          <p:cNvSpPr>
            <a:spLocks noGrp="1"/>
          </p:cNvSpPr>
          <p:nvPr>
            <p:ph type="body" sz="quarter" idx="29" hasCustomPrompt="1"/>
          </p:nvPr>
        </p:nvSpPr>
        <p:spPr>
          <a:xfrm>
            <a:off x="394447" y="2585581"/>
            <a:ext cx="8408893"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2</a:t>
            </a:r>
          </a:p>
        </p:txBody>
      </p:sp>
      <p:sp>
        <p:nvSpPr>
          <p:cNvPr id="7" name="Choice 2">
            <a:extLst>
              <a:ext uri="{FF2B5EF4-FFF2-40B4-BE49-F238E27FC236}">
                <a16:creationId xmlns:a16="http://schemas.microsoft.com/office/drawing/2014/main" xmlns="" id="{9B0DD4C9-3E8B-4BB0-A255-2C1B26A1EDCC}"/>
              </a:ext>
            </a:extLst>
          </p:cNvPr>
          <p:cNvSpPr>
            <a:spLocks noGrp="1"/>
          </p:cNvSpPr>
          <p:nvPr>
            <p:ph type="body" sz="quarter" idx="24" hasCustomPrompt="1"/>
          </p:nvPr>
        </p:nvSpPr>
        <p:spPr>
          <a:xfrm>
            <a:off x="4849360" y="2621441"/>
            <a:ext cx="3919479" cy="685800"/>
          </a:xfrm>
          <a:prstGeom prst="roundRect">
            <a:avLst/>
          </a:prstGeom>
          <a:solidFill>
            <a:schemeClr val="bg1"/>
          </a:solidFill>
        </p:spPr>
        <p:txBody>
          <a:bodyPr anchor="ctr" anchorCtr="0"/>
          <a:lstStyle>
            <a:lvl1pPr marL="0" indent="0">
              <a:lnSpc>
                <a:spcPts val="2400"/>
              </a:lnSpc>
              <a:spcBef>
                <a:spcPts val="0"/>
              </a:spcBef>
              <a:buClr>
                <a:schemeClr val="bg2">
                  <a:lumMod val="75000"/>
                </a:schemeClr>
              </a:buClr>
              <a:buSzPct val="200000"/>
              <a:buFont typeface="Courier New" panose="02070309020205020404" pitchFamily="49" charset="0"/>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Choice 2</a:t>
            </a:r>
          </a:p>
        </p:txBody>
      </p:sp>
      <p:sp>
        <p:nvSpPr>
          <p:cNvPr id="19" name="Text 3">
            <a:extLst>
              <a:ext uri="{FF2B5EF4-FFF2-40B4-BE49-F238E27FC236}">
                <a16:creationId xmlns:a16="http://schemas.microsoft.com/office/drawing/2014/main" xmlns="" id="{75A57B51-A1C2-4EC5-978A-6D738B339924}"/>
              </a:ext>
            </a:extLst>
          </p:cNvPr>
          <p:cNvSpPr>
            <a:spLocks noGrp="1"/>
          </p:cNvSpPr>
          <p:nvPr>
            <p:ph type="body" sz="quarter" idx="30" hasCustomPrompt="1"/>
          </p:nvPr>
        </p:nvSpPr>
        <p:spPr>
          <a:xfrm>
            <a:off x="394447" y="3469597"/>
            <a:ext cx="8408893"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3</a:t>
            </a:r>
          </a:p>
        </p:txBody>
      </p:sp>
      <p:sp>
        <p:nvSpPr>
          <p:cNvPr id="8" name="Choice 3">
            <a:extLst>
              <a:ext uri="{FF2B5EF4-FFF2-40B4-BE49-F238E27FC236}">
                <a16:creationId xmlns:a16="http://schemas.microsoft.com/office/drawing/2014/main" xmlns="" id="{38CB403D-DA52-41E2-8957-029B28E6774E}"/>
              </a:ext>
            </a:extLst>
          </p:cNvPr>
          <p:cNvSpPr>
            <a:spLocks noGrp="1"/>
          </p:cNvSpPr>
          <p:nvPr>
            <p:ph type="body" sz="quarter" idx="25" hasCustomPrompt="1"/>
          </p:nvPr>
        </p:nvSpPr>
        <p:spPr>
          <a:xfrm>
            <a:off x="4849360" y="3505457"/>
            <a:ext cx="3919479" cy="685800"/>
          </a:xfrm>
          <a:prstGeom prst="roundRect">
            <a:avLst/>
          </a:prstGeom>
          <a:solidFill>
            <a:schemeClr val="bg1"/>
          </a:solidFill>
        </p:spPr>
        <p:txBody>
          <a:bodyPr anchor="ctr" anchorCtr="0"/>
          <a:lstStyle>
            <a:lvl1pPr marL="0" indent="0">
              <a:lnSpc>
                <a:spcPts val="2400"/>
              </a:lnSpc>
              <a:spcBef>
                <a:spcPts val="0"/>
              </a:spcBef>
              <a:buClr>
                <a:schemeClr val="bg2">
                  <a:lumMod val="75000"/>
                </a:schemeClr>
              </a:buClr>
              <a:buSzPct val="200000"/>
              <a:buFont typeface="Courier New" panose="02070309020205020404" pitchFamily="49" charset="0"/>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Choice 3</a:t>
            </a:r>
          </a:p>
        </p:txBody>
      </p:sp>
      <p:sp>
        <p:nvSpPr>
          <p:cNvPr id="20" name="Text 4">
            <a:extLst>
              <a:ext uri="{FF2B5EF4-FFF2-40B4-BE49-F238E27FC236}">
                <a16:creationId xmlns:a16="http://schemas.microsoft.com/office/drawing/2014/main" xmlns="" id="{8510CAE9-9F7F-4684-9F1E-1A635907A365}"/>
              </a:ext>
            </a:extLst>
          </p:cNvPr>
          <p:cNvSpPr>
            <a:spLocks noGrp="1"/>
          </p:cNvSpPr>
          <p:nvPr>
            <p:ph type="body" sz="quarter" idx="31" hasCustomPrompt="1"/>
          </p:nvPr>
        </p:nvSpPr>
        <p:spPr>
          <a:xfrm>
            <a:off x="394447" y="4369590"/>
            <a:ext cx="8408893"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4</a:t>
            </a:r>
          </a:p>
        </p:txBody>
      </p:sp>
      <p:sp>
        <p:nvSpPr>
          <p:cNvPr id="10" name="Choice 24">
            <a:extLst>
              <a:ext uri="{FF2B5EF4-FFF2-40B4-BE49-F238E27FC236}">
                <a16:creationId xmlns:a16="http://schemas.microsoft.com/office/drawing/2014/main" xmlns="" id="{7A0B4268-58A5-4C47-8492-9C71849D1E07}"/>
              </a:ext>
            </a:extLst>
          </p:cNvPr>
          <p:cNvSpPr>
            <a:spLocks noGrp="1"/>
          </p:cNvSpPr>
          <p:nvPr>
            <p:ph type="body" sz="quarter" idx="26" hasCustomPrompt="1"/>
          </p:nvPr>
        </p:nvSpPr>
        <p:spPr>
          <a:xfrm>
            <a:off x="4849360" y="4405449"/>
            <a:ext cx="3919479" cy="685800"/>
          </a:xfrm>
          <a:prstGeom prst="roundRect">
            <a:avLst/>
          </a:prstGeom>
          <a:solidFill>
            <a:schemeClr val="bg1"/>
          </a:solidFill>
        </p:spPr>
        <p:txBody>
          <a:bodyPr anchor="ctr" anchorCtr="0"/>
          <a:lstStyle>
            <a:lvl1pPr marL="0" indent="0">
              <a:lnSpc>
                <a:spcPts val="2400"/>
              </a:lnSpc>
              <a:spcBef>
                <a:spcPts val="0"/>
              </a:spcBef>
              <a:buClr>
                <a:schemeClr val="bg2">
                  <a:lumMod val="75000"/>
                </a:schemeClr>
              </a:buClr>
              <a:buSzPct val="200000"/>
              <a:buFont typeface="Courier New" panose="02070309020205020404" pitchFamily="49" charset="0"/>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Choice 4</a:t>
            </a:r>
          </a:p>
        </p:txBody>
      </p:sp>
      <p:sp>
        <p:nvSpPr>
          <p:cNvPr id="21" name="Text 5">
            <a:extLst>
              <a:ext uri="{FF2B5EF4-FFF2-40B4-BE49-F238E27FC236}">
                <a16:creationId xmlns:a16="http://schemas.microsoft.com/office/drawing/2014/main" xmlns="" id="{43751B88-6874-4236-AE6B-111EFF3D3B1A}"/>
              </a:ext>
            </a:extLst>
          </p:cNvPr>
          <p:cNvSpPr>
            <a:spLocks noGrp="1"/>
          </p:cNvSpPr>
          <p:nvPr>
            <p:ph type="body" sz="quarter" idx="32" hasCustomPrompt="1"/>
          </p:nvPr>
        </p:nvSpPr>
        <p:spPr>
          <a:xfrm>
            <a:off x="394447" y="5269583"/>
            <a:ext cx="8408893"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5</a:t>
            </a:r>
          </a:p>
        </p:txBody>
      </p:sp>
      <p:sp>
        <p:nvSpPr>
          <p:cNvPr id="11" name="Choice 5">
            <a:extLst>
              <a:ext uri="{FF2B5EF4-FFF2-40B4-BE49-F238E27FC236}">
                <a16:creationId xmlns:a16="http://schemas.microsoft.com/office/drawing/2014/main" xmlns="" id="{91C83F1D-7CBD-446A-A75A-8F5F7F40609A}"/>
              </a:ext>
            </a:extLst>
          </p:cNvPr>
          <p:cNvSpPr>
            <a:spLocks noGrp="1"/>
          </p:cNvSpPr>
          <p:nvPr>
            <p:ph type="body" sz="quarter" idx="27" hasCustomPrompt="1"/>
          </p:nvPr>
        </p:nvSpPr>
        <p:spPr>
          <a:xfrm>
            <a:off x="4849360" y="5305442"/>
            <a:ext cx="3919479" cy="685800"/>
          </a:xfrm>
          <a:prstGeom prst="roundRect">
            <a:avLst/>
          </a:prstGeom>
          <a:solidFill>
            <a:schemeClr val="bg1"/>
          </a:solidFill>
        </p:spPr>
        <p:txBody>
          <a:bodyPr anchor="ctr" anchorCtr="0"/>
          <a:lstStyle>
            <a:lvl1pPr marL="0" indent="0">
              <a:lnSpc>
                <a:spcPts val="2400"/>
              </a:lnSpc>
              <a:spcBef>
                <a:spcPts val="0"/>
              </a:spcBef>
              <a:buClr>
                <a:schemeClr val="bg2">
                  <a:lumMod val="75000"/>
                </a:schemeClr>
              </a:buClr>
              <a:buSzPct val="200000"/>
              <a:buFont typeface="Courier New" panose="02070309020205020404" pitchFamily="49" charset="0"/>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Choice 5</a:t>
            </a:r>
          </a:p>
        </p:txBody>
      </p:sp>
      <p:sp>
        <p:nvSpPr>
          <p:cNvPr id="14" name="Footer">
            <a:extLst>
              <a:ext uri="{FF2B5EF4-FFF2-40B4-BE49-F238E27FC236}">
                <a16:creationId xmlns:a16="http://schemas.microsoft.com/office/drawing/2014/main" xmlns="" id="{4F644580-AF49-46C2-9CAF-A0CEBDB9870C}"/>
              </a:ext>
            </a:extLst>
          </p:cNvPr>
          <p:cNvSpPr txBox="1">
            <a:spLocks/>
          </p:cNvSpPr>
          <p:nvPr userDrawn="1"/>
        </p:nvSpPr>
        <p:spPr>
          <a:xfrm>
            <a:off x="2"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000" b="0" i="1" dirty="0">
                <a:solidFill>
                  <a:schemeClr val="tx1"/>
                </a:solidFill>
              </a:rPr>
              <a:t>Here are the correct matches.</a:t>
            </a:r>
            <a:endParaRPr lang="en-US" sz="2000" b="1" i="1" dirty="0">
              <a:solidFill>
                <a:schemeClr val="tx1"/>
              </a:solidFill>
            </a:endParaRPr>
          </a:p>
        </p:txBody>
      </p:sp>
      <p:sp>
        <p:nvSpPr>
          <p:cNvPr id="2" name="Question">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2" y="790901"/>
            <a:ext cx="9143997" cy="625523"/>
          </a:xfrm>
          <a:prstGeom prst="rect">
            <a:avLst/>
          </a:prstGeom>
          <a:solidFill>
            <a:srgbClr val="0086B3"/>
          </a:solidFill>
        </p:spPr>
        <p:txBody>
          <a:bodyPr rIns="457200" anchor="ctr" anchorCtr="0">
            <a:normAutofit/>
          </a:bodyPr>
          <a:lstStyle>
            <a:lvl1pPr marL="304518">
              <a:lnSpc>
                <a:spcPts val="27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statement</a:t>
            </a:r>
          </a:p>
        </p:txBody>
      </p:sp>
      <p:sp>
        <p:nvSpPr>
          <p:cNvPr id="16" name="Screen Title">
            <a:extLst>
              <a:ext uri="{FF2B5EF4-FFF2-40B4-BE49-F238E27FC236}">
                <a16:creationId xmlns:a16="http://schemas.microsoft.com/office/drawing/2014/main" xmlns="" id="{5F73DC23-5648-4370-982D-876AAFEB35A7}"/>
              </a:ext>
            </a:extLst>
          </p:cNvPr>
          <p:cNvSpPr>
            <a:spLocks noGrp="1"/>
          </p:cNvSpPr>
          <p:nvPr>
            <p:ph type="body" sz="quarter" idx="33"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Tree>
    <p:custDataLst>
      <p:tags r:id="rId1"/>
    </p:custDataLst>
    <p:extLst>
      <p:ext uri="{BB962C8B-B14F-4D97-AF65-F5344CB8AC3E}">
        <p14:creationId xmlns:p14="http://schemas.microsoft.com/office/powerpoint/2010/main" val="2468369925"/>
      </p:ext>
    </p:extLst>
  </p:cSld>
  <p:clrMapOvr>
    <a:masterClrMapping/>
  </p:clrMapOvr>
  <p:extLst mod="1">
    <p:ext uri="{DCECCB84-F9BA-43D5-87BE-67443E8EF086}">
      <p15:sldGuideLst xmlns:p15="http://schemas.microsoft.com/office/powerpoint/2012/main" xmlns=""/>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7 KC: Multiple T/F Question">
    <p:spTree>
      <p:nvGrpSpPr>
        <p:cNvPr id="1" name=""/>
        <p:cNvGrpSpPr/>
        <p:nvPr/>
      </p:nvGrpSpPr>
      <p:grpSpPr>
        <a:xfrm>
          <a:off x="0" y="0"/>
          <a:ext cx="0" cy="0"/>
          <a:chOff x="0" y="0"/>
          <a:chExt cx="0" cy="0"/>
        </a:xfrm>
      </p:grpSpPr>
      <p:sp>
        <p:nvSpPr>
          <p:cNvPr id="18" name="Screen Title">
            <a:extLst>
              <a:ext uri="{FF2B5EF4-FFF2-40B4-BE49-F238E27FC236}">
                <a16:creationId xmlns:a16="http://schemas.microsoft.com/office/drawing/2014/main" xmlns="" id="{8909ED2B-0687-48C9-B94E-F74331ECDE90}"/>
              </a:ext>
            </a:extLst>
          </p:cNvPr>
          <p:cNvSpPr>
            <a:spLocks noGrp="1"/>
          </p:cNvSpPr>
          <p:nvPr>
            <p:ph type="body" sz="quarter" idx="3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
        <p:nvSpPr>
          <p:cNvPr id="8" name="Text 4">
            <a:extLst>
              <a:ext uri="{FF2B5EF4-FFF2-40B4-BE49-F238E27FC236}">
                <a16:creationId xmlns:a16="http://schemas.microsoft.com/office/drawing/2014/main" xmlns="" id="{0736A073-C3D5-4397-B1A3-ED68DE21356B}"/>
              </a:ext>
            </a:extLst>
          </p:cNvPr>
          <p:cNvSpPr>
            <a:spLocks noGrp="1"/>
          </p:cNvSpPr>
          <p:nvPr>
            <p:ph type="body" sz="quarter" idx="42"/>
          </p:nvPr>
        </p:nvSpPr>
        <p:spPr>
          <a:xfrm>
            <a:off x="368754" y="4633506"/>
            <a:ext cx="8259762" cy="924198"/>
          </a:xfrm>
          <a:prstGeom prst="rect">
            <a:avLst/>
          </a:prstGeom>
        </p:spPr>
        <p:txBody>
          <a:bodyPr tIns="228600"/>
          <a:lstStyle>
            <a:lvl1pPr>
              <a:lnSpc>
                <a:spcPts val="2500"/>
              </a:lnSpc>
              <a:spcBef>
                <a:spcPts val="1200"/>
              </a:spcBef>
              <a:defRPr sz="2200">
                <a:latin typeface="Open Sans" panose="020B0606030504020204" pitchFamily="34" charset="0"/>
                <a:ea typeface="Open Sans" panose="020B0606030504020204" pitchFamily="34" charset="0"/>
                <a:cs typeface="Open Sans" panose="020B060603050402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b="0">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True</a:t>
            </a:r>
          </a:p>
        </p:txBody>
      </p:sp>
      <p:sp>
        <p:nvSpPr>
          <p:cNvPr id="7" name="Text 3">
            <a:extLst>
              <a:ext uri="{FF2B5EF4-FFF2-40B4-BE49-F238E27FC236}">
                <a16:creationId xmlns:a16="http://schemas.microsoft.com/office/drawing/2014/main" xmlns="" id="{EC69CB11-1F91-4491-A746-2AEECE7FD63C}"/>
              </a:ext>
            </a:extLst>
          </p:cNvPr>
          <p:cNvSpPr>
            <a:spLocks noGrp="1"/>
          </p:cNvSpPr>
          <p:nvPr>
            <p:ph type="body" sz="quarter" idx="41"/>
          </p:nvPr>
        </p:nvSpPr>
        <p:spPr>
          <a:xfrm>
            <a:off x="368754" y="3682638"/>
            <a:ext cx="8259762" cy="924198"/>
          </a:xfrm>
          <a:prstGeom prst="rect">
            <a:avLst/>
          </a:prstGeom>
        </p:spPr>
        <p:txBody>
          <a:bodyPr tIns="228600"/>
          <a:lstStyle>
            <a:lvl1pPr>
              <a:lnSpc>
                <a:spcPts val="2500"/>
              </a:lnSpc>
              <a:spcBef>
                <a:spcPts val="1200"/>
              </a:spcBef>
              <a:defRPr sz="2200">
                <a:latin typeface="Open Sans" panose="020B0606030504020204" pitchFamily="34" charset="0"/>
                <a:ea typeface="Open Sans" panose="020B0606030504020204" pitchFamily="34" charset="0"/>
                <a:cs typeface="Open Sans" panose="020B060603050402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b="0">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True</a:t>
            </a:r>
          </a:p>
        </p:txBody>
      </p:sp>
      <p:sp>
        <p:nvSpPr>
          <p:cNvPr id="6" name="Text 2">
            <a:extLst>
              <a:ext uri="{FF2B5EF4-FFF2-40B4-BE49-F238E27FC236}">
                <a16:creationId xmlns:a16="http://schemas.microsoft.com/office/drawing/2014/main" xmlns="" id="{FF2EB648-9FFF-4ED5-8FB3-5588C35BD308}"/>
              </a:ext>
            </a:extLst>
          </p:cNvPr>
          <p:cNvSpPr>
            <a:spLocks noGrp="1"/>
          </p:cNvSpPr>
          <p:nvPr>
            <p:ph type="body" sz="quarter" idx="40"/>
          </p:nvPr>
        </p:nvSpPr>
        <p:spPr>
          <a:xfrm>
            <a:off x="368754" y="2731770"/>
            <a:ext cx="8259762" cy="924198"/>
          </a:xfrm>
          <a:prstGeom prst="rect">
            <a:avLst/>
          </a:prstGeom>
        </p:spPr>
        <p:txBody>
          <a:bodyPr tIns="228600"/>
          <a:lstStyle>
            <a:lvl1pPr>
              <a:lnSpc>
                <a:spcPts val="2500"/>
              </a:lnSpc>
              <a:spcBef>
                <a:spcPts val="1200"/>
              </a:spcBef>
              <a:defRPr sz="2200">
                <a:latin typeface="Open Sans" panose="020B0606030504020204" pitchFamily="34" charset="0"/>
                <a:ea typeface="Open Sans" panose="020B0606030504020204" pitchFamily="34" charset="0"/>
                <a:cs typeface="Open Sans" panose="020B060603050402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b="0">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True</a:t>
            </a:r>
          </a:p>
        </p:txBody>
      </p:sp>
      <p:sp>
        <p:nvSpPr>
          <p:cNvPr id="3" name="Text 1">
            <a:extLst>
              <a:ext uri="{FF2B5EF4-FFF2-40B4-BE49-F238E27FC236}">
                <a16:creationId xmlns:a16="http://schemas.microsoft.com/office/drawing/2014/main" xmlns="" id="{4631CEC1-A54C-4F3F-AFD1-5AF73E43E4AE}"/>
              </a:ext>
            </a:extLst>
          </p:cNvPr>
          <p:cNvSpPr>
            <a:spLocks noGrp="1"/>
          </p:cNvSpPr>
          <p:nvPr>
            <p:ph type="body" sz="quarter" idx="39"/>
          </p:nvPr>
        </p:nvSpPr>
        <p:spPr>
          <a:xfrm>
            <a:off x="368754" y="1784712"/>
            <a:ext cx="8259762" cy="924198"/>
          </a:xfrm>
          <a:prstGeom prst="rect">
            <a:avLst/>
          </a:prstGeom>
        </p:spPr>
        <p:txBody>
          <a:bodyPr tIns="228600"/>
          <a:lstStyle>
            <a:lvl1pPr>
              <a:lnSpc>
                <a:spcPts val="2500"/>
              </a:lnSpc>
              <a:spcBef>
                <a:spcPts val="1200"/>
              </a:spcBef>
              <a:defRPr sz="2200">
                <a:latin typeface="Open Sans" panose="020B0606030504020204" pitchFamily="34" charset="0"/>
                <a:ea typeface="Open Sans" panose="020B0606030504020204" pitchFamily="34" charset="0"/>
                <a:cs typeface="Open Sans" panose="020B060603050402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b="0">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True</a:t>
            </a:r>
          </a:p>
        </p:txBody>
      </p:sp>
      <p:sp>
        <p:nvSpPr>
          <p:cNvPr id="32" name="Question">
            <a:extLst>
              <a:ext uri="{FF2B5EF4-FFF2-40B4-BE49-F238E27FC236}">
                <a16:creationId xmlns:a16="http://schemas.microsoft.com/office/drawing/2014/main" xmlns="" id="{CA43C2F0-A0DE-447C-8A2F-052E55496AB5}"/>
              </a:ext>
            </a:extLst>
          </p:cNvPr>
          <p:cNvSpPr txBox="1">
            <a:spLocks/>
          </p:cNvSpPr>
          <p:nvPr userDrawn="1"/>
        </p:nvSpPr>
        <p:spPr>
          <a:xfrm>
            <a:off x="2" y="790901"/>
            <a:ext cx="9143997" cy="969032"/>
          </a:xfrm>
          <a:prstGeom prst="rect">
            <a:avLst/>
          </a:prstGeom>
          <a:solidFill>
            <a:srgbClr val="0086B3"/>
          </a:solidFill>
        </p:spPr>
        <p:txBody>
          <a:bodyPr rIns="457200" anchor="ctr" anchorCtr="0">
            <a:normAutofit/>
          </a:bodyPr>
          <a:lstStyle>
            <a:lvl1pPr marL="304518">
              <a:lnSpc>
                <a:spcPts val="27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914400"/>
            <a:r>
              <a:rPr lang="en-US" kern="0"/>
              <a:t>Click to add statement</a:t>
            </a:r>
            <a:endParaRPr lang="en-US" kern="0" dirty="0"/>
          </a:p>
        </p:txBody>
      </p:sp>
      <p:sp>
        <p:nvSpPr>
          <p:cNvPr id="33" name="Developer note">
            <a:extLst>
              <a:ext uri="{FF2B5EF4-FFF2-40B4-BE49-F238E27FC236}">
                <a16:creationId xmlns:a16="http://schemas.microsoft.com/office/drawing/2014/main" xmlns="" id="{B01F73E9-875E-4F50-8D91-DEB3EA72A547}"/>
              </a:ext>
            </a:extLst>
          </p:cNvPr>
          <p:cNvSpPr>
            <a:spLocks noGrp="1"/>
          </p:cNvSpPr>
          <p:nvPr>
            <p:ph type="body" sz="quarter" idx="27" hasCustomPrompt="1"/>
          </p:nvPr>
        </p:nvSpPr>
        <p:spPr>
          <a:xfrm>
            <a:off x="2422457" y="6035040"/>
            <a:ext cx="4417255" cy="808542"/>
          </a:xfrm>
          <a:prstGeom prst="rect">
            <a:avLst/>
          </a:prstGeom>
          <a:solidFill>
            <a:srgbClr val="FFFF00"/>
          </a:solidFill>
        </p:spPr>
        <p:txBody>
          <a:bodyPr anchor="ctr"/>
          <a:lstStyle>
            <a:lvl1pPr algn="ctr">
              <a:defRPr sz="1000"/>
            </a:lvl1pPr>
            <a:lvl5pPr algn="ctr">
              <a:defRPr sz="1000"/>
            </a:lvl5pPr>
          </a:lstStyle>
          <a:p>
            <a:pPr lvl="0"/>
            <a:r>
              <a:rPr lang="en-US" dirty="0"/>
              <a:t>NOTE: For True/False line:</a:t>
            </a:r>
            <a:br>
              <a:rPr lang="en-US" dirty="0"/>
            </a:br>
            <a:r>
              <a:rPr lang="en-US" dirty="0"/>
              <a:t>Type in Question, return and Paragraph Arrows to move left, Type in Capital “O” , add to spaces and type True. Hit Tab twice, type “O”, two spaces and False. Hit return. Repeat for each question </a:t>
            </a:r>
          </a:p>
          <a:p>
            <a:pPr lvl="0"/>
            <a:r>
              <a:rPr lang="en-US" dirty="0"/>
              <a:t>or can copy and paste lines from single question template</a:t>
            </a:r>
          </a:p>
        </p:txBody>
      </p:sp>
    </p:spTree>
    <p:custDataLst>
      <p:tags r:id="rId1"/>
    </p:custDataLst>
    <p:extLst>
      <p:ext uri="{BB962C8B-B14F-4D97-AF65-F5344CB8AC3E}">
        <p14:creationId xmlns:p14="http://schemas.microsoft.com/office/powerpoint/2010/main" val="754722892"/>
      </p:ext>
    </p:extLst>
  </p:cSld>
  <p:clrMapOvr>
    <a:masterClrMapping/>
  </p:clrMapOvr>
  <p:extLst mod="1">
    <p:ext uri="{DCECCB84-F9BA-43D5-87BE-67443E8EF086}">
      <p15:sldGuideLst xmlns:p15="http://schemas.microsoft.com/office/powerpoint/2012/main" xmlns="">
        <p15:guide id="1" pos="2880">
          <p15:clr>
            <a:srgbClr val="FBAE40"/>
          </p15:clr>
        </p15:guide>
        <p15:guide id="2" pos="288">
          <p15:clr>
            <a:srgbClr val="FBAE40"/>
          </p15:clr>
        </p15:guide>
        <p15:guide id="3" orient="horz" pos="1265">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7 KC: Multiple T/F Ansers">
    <p:spTree>
      <p:nvGrpSpPr>
        <p:cNvPr id="1" name=""/>
        <p:cNvGrpSpPr/>
        <p:nvPr/>
      </p:nvGrpSpPr>
      <p:grpSpPr>
        <a:xfrm>
          <a:off x="0" y="0"/>
          <a:ext cx="0" cy="0"/>
          <a:chOff x="0" y="0"/>
          <a:chExt cx="0" cy="0"/>
        </a:xfrm>
      </p:grpSpPr>
      <p:sp>
        <p:nvSpPr>
          <p:cNvPr id="18" name="Screen Title">
            <a:extLst>
              <a:ext uri="{FF2B5EF4-FFF2-40B4-BE49-F238E27FC236}">
                <a16:creationId xmlns:a16="http://schemas.microsoft.com/office/drawing/2014/main" xmlns="" id="{8909ED2B-0687-48C9-B94E-F74331ECDE90}"/>
              </a:ext>
            </a:extLst>
          </p:cNvPr>
          <p:cNvSpPr>
            <a:spLocks noGrp="1"/>
          </p:cNvSpPr>
          <p:nvPr>
            <p:ph type="body" sz="quarter" idx="3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
        <p:nvSpPr>
          <p:cNvPr id="8" name="Text 4">
            <a:extLst>
              <a:ext uri="{FF2B5EF4-FFF2-40B4-BE49-F238E27FC236}">
                <a16:creationId xmlns:a16="http://schemas.microsoft.com/office/drawing/2014/main" xmlns="" id="{0736A073-C3D5-4397-B1A3-ED68DE21356B}"/>
              </a:ext>
            </a:extLst>
          </p:cNvPr>
          <p:cNvSpPr>
            <a:spLocks noGrp="1"/>
          </p:cNvSpPr>
          <p:nvPr>
            <p:ph type="body" sz="quarter" idx="42"/>
          </p:nvPr>
        </p:nvSpPr>
        <p:spPr>
          <a:xfrm>
            <a:off x="368754" y="4633506"/>
            <a:ext cx="8259762" cy="924198"/>
          </a:xfrm>
          <a:prstGeom prst="rect">
            <a:avLst/>
          </a:prstGeom>
        </p:spPr>
        <p:txBody>
          <a:bodyPr tIns="228600"/>
          <a:lstStyle>
            <a:lvl1pPr>
              <a:lnSpc>
                <a:spcPts val="2500"/>
              </a:lnSpc>
              <a:spcBef>
                <a:spcPts val="1200"/>
              </a:spcBef>
              <a:defRPr sz="2200">
                <a:latin typeface="Open Sans" panose="020B0606030504020204" pitchFamily="34" charset="0"/>
                <a:ea typeface="Open Sans" panose="020B0606030504020204" pitchFamily="34" charset="0"/>
                <a:cs typeface="Open Sans" panose="020B060603050402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True</a:t>
            </a:r>
          </a:p>
        </p:txBody>
      </p:sp>
      <p:sp>
        <p:nvSpPr>
          <p:cNvPr id="7" name="Text 3">
            <a:extLst>
              <a:ext uri="{FF2B5EF4-FFF2-40B4-BE49-F238E27FC236}">
                <a16:creationId xmlns:a16="http://schemas.microsoft.com/office/drawing/2014/main" xmlns="" id="{EC69CB11-1F91-4491-A746-2AEECE7FD63C}"/>
              </a:ext>
            </a:extLst>
          </p:cNvPr>
          <p:cNvSpPr>
            <a:spLocks noGrp="1"/>
          </p:cNvSpPr>
          <p:nvPr>
            <p:ph type="body" sz="quarter" idx="41"/>
          </p:nvPr>
        </p:nvSpPr>
        <p:spPr>
          <a:xfrm>
            <a:off x="368754" y="3682638"/>
            <a:ext cx="8259762" cy="924198"/>
          </a:xfrm>
          <a:prstGeom prst="rect">
            <a:avLst/>
          </a:prstGeom>
        </p:spPr>
        <p:txBody>
          <a:bodyPr tIns="228600"/>
          <a:lstStyle>
            <a:lvl1pPr>
              <a:lnSpc>
                <a:spcPts val="2500"/>
              </a:lnSpc>
              <a:spcBef>
                <a:spcPts val="1200"/>
              </a:spcBef>
              <a:defRPr sz="2200">
                <a:latin typeface="Open Sans" panose="020B0606030504020204" pitchFamily="34" charset="0"/>
                <a:ea typeface="Open Sans" panose="020B0606030504020204" pitchFamily="34" charset="0"/>
                <a:cs typeface="Open Sans" panose="020B060603050402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True</a:t>
            </a:r>
          </a:p>
        </p:txBody>
      </p:sp>
      <p:sp>
        <p:nvSpPr>
          <p:cNvPr id="6" name="Text 2">
            <a:extLst>
              <a:ext uri="{FF2B5EF4-FFF2-40B4-BE49-F238E27FC236}">
                <a16:creationId xmlns:a16="http://schemas.microsoft.com/office/drawing/2014/main" xmlns="" id="{FF2EB648-9FFF-4ED5-8FB3-5588C35BD308}"/>
              </a:ext>
            </a:extLst>
          </p:cNvPr>
          <p:cNvSpPr>
            <a:spLocks noGrp="1"/>
          </p:cNvSpPr>
          <p:nvPr>
            <p:ph type="body" sz="quarter" idx="40"/>
          </p:nvPr>
        </p:nvSpPr>
        <p:spPr>
          <a:xfrm>
            <a:off x="368754" y="2731770"/>
            <a:ext cx="8259762" cy="924198"/>
          </a:xfrm>
          <a:prstGeom prst="rect">
            <a:avLst/>
          </a:prstGeom>
        </p:spPr>
        <p:txBody>
          <a:bodyPr tIns="228600"/>
          <a:lstStyle>
            <a:lvl1pPr>
              <a:lnSpc>
                <a:spcPts val="2500"/>
              </a:lnSpc>
              <a:spcBef>
                <a:spcPts val="1200"/>
              </a:spcBef>
              <a:defRPr sz="2200">
                <a:latin typeface="Open Sans" panose="020B0606030504020204" pitchFamily="34" charset="0"/>
                <a:ea typeface="Open Sans" panose="020B0606030504020204" pitchFamily="34" charset="0"/>
                <a:cs typeface="Open Sans" panose="020B060603050402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True</a:t>
            </a:r>
          </a:p>
        </p:txBody>
      </p:sp>
      <p:sp>
        <p:nvSpPr>
          <p:cNvPr id="3" name="Text 1">
            <a:extLst>
              <a:ext uri="{FF2B5EF4-FFF2-40B4-BE49-F238E27FC236}">
                <a16:creationId xmlns:a16="http://schemas.microsoft.com/office/drawing/2014/main" xmlns="" id="{4631CEC1-A54C-4F3F-AFD1-5AF73E43E4AE}"/>
              </a:ext>
            </a:extLst>
          </p:cNvPr>
          <p:cNvSpPr>
            <a:spLocks noGrp="1"/>
          </p:cNvSpPr>
          <p:nvPr>
            <p:ph type="body" sz="quarter" idx="39"/>
          </p:nvPr>
        </p:nvSpPr>
        <p:spPr>
          <a:xfrm>
            <a:off x="368754" y="1784712"/>
            <a:ext cx="8259762" cy="924198"/>
          </a:xfrm>
          <a:prstGeom prst="rect">
            <a:avLst/>
          </a:prstGeom>
        </p:spPr>
        <p:txBody>
          <a:bodyPr tIns="228600"/>
          <a:lstStyle>
            <a:lvl1pPr>
              <a:lnSpc>
                <a:spcPts val="2500"/>
              </a:lnSpc>
              <a:spcBef>
                <a:spcPts val="1200"/>
              </a:spcBef>
              <a:defRPr sz="2200">
                <a:latin typeface="Open Sans" panose="020B0606030504020204" pitchFamily="34" charset="0"/>
                <a:ea typeface="Open Sans" panose="020B0606030504020204" pitchFamily="34" charset="0"/>
                <a:cs typeface="Open Sans" panose="020B060603050402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True</a:t>
            </a:r>
          </a:p>
        </p:txBody>
      </p:sp>
      <p:sp>
        <p:nvSpPr>
          <p:cNvPr id="32" name="Question">
            <a:extLst>
              <a:ext uri="{FF2B5EF4-FFF2-40B4-BE49-F238E27FC236}">
                <a16:creationId xmlns:a16="http://schemas.microsoft.com/office/drawing/2014/main" xmlns="" id="{CA43C2F0-A0DE-447C-8A2F-052E55496AB5}"/>
              </a:ext>
            </a:extLst>
          </p:cNvPr>
          <p:cNvSpPr txBox="1">
            <a:spLocks/>
          </p:cNvSpPr>
          <p:nvPr userDrawn="1"/>
        </p:nvSpPr>
        <p:spPr>
          <a:xfrm>
            <a:off x="2" y="790901"/>
            <a:ext cx="9143997" cy="969032"/>
          </a:xfrm>
          <a:prstGeom prst="rect">
            <a:avLst/>
          </a:prstGeom>
          <a:solidFill>
            <a:srgbClr val="0086B3"/>
          </a:solidFill>
        </p:spPr>
        <p:txBody>
          <a:bodyPr rIns="457200" anchor="ctr" anchorCtr="0">
            <a:normAutofit/>
          </a:bodyPr>
          <a:lstStyle>
            <a:lvl1pPr marL="304518">
              <a:lnSpc>
                <a:spcPts val="27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914400"/>
            <a:r>
              <a:rPr lang="en-US" kern="0" dirty="0"/>
              <a:t>Click to add statement</a:t>
            </a:r>
          </a:p>
        </p:txBody>
      </p:sp>
      <p:sp>
        <p:nvSpPr>
          <p:cNvPr id="33" name="Developer note">
            <a:extLst>
              <a:ext uri="{FF2B5EF4-FFF2-40B4-BE49-F238E27FC236}">
                <a16:creationId xmlns:a16="http://schemas.microsoft.com/office/drawing/2014/main" xmlns="" id="{B01F73E9-875E-4F50-8D91-DEB3EA72A547}"/>
              </a:ext>
            </a:extLst>
          </p:cNvPr>
          <p:cNvSpPr>
            <a:spLocks noGrp="1"/>
          </p:cNvSpPr>
          <p:nvPr>
            <p:ph type="body" sz="quarter" idx="27" hasCustomPrompt="1"/>
          </p:nvPr>
        </p:nvSpPr>
        <p:spPr>
          <a:xfrm>
            <a:off x="2422457" y="6469380"/>
            <a:ext cx="4417255" cy="374202"/>
          </a:xfrm>
          <a:prstGeom prst="rect">
            <a:avLst/>
          </a:prstGeom>
          <a:solidFill>
            <a:srgbClr val="FFFF00"/>
          </a:solidFill>
        </p:spPr>
        <p:txBody>
          <a:bodyPr anchor="ctr"/>
          <a:lstStyle>
            <a:lvl1pPr algn="ctr">
              <a:defRPr sz="1000"/>
            </a:lvl1pPr>
            <a:lvl5pPr algn="ctr">
              <a:defRPr sz="1000"/>
            </a:lvl5pPr>
          </a:lstStyle>
          <a:p>
            <a:pPr lvl="0"/>
            <a:r>
              <a:rPr lang="en-US" dirty="0"/>
              <a:t>NOTE: Pick-up Correct blue circle from master. Bold correct answers</a:t>
            </a:r>
          </a:p>
        </p:txBody>
      </p:sp>
      <p:sp>
        <p:nvSpPr>
          <p:cNvPr id="9" name="Oval">
            <a:extLst>
              <a:ext uri="{FF2B5EF4-FFF2-40B4-BE49-F238E27FC236}">
                <a16:creationId xmlns:a16="http://schemas.microsoft.com/office/drawing/2014/main" xmlns="" id="{8B8DEE6F-7086-4919-BC9D-C3AEEECC227A}"/>
              </a:ext>
            </a:extLst>
          </p:cNvPr>
          <p:cNvSpPr/>
          <p:nvPr userDrawn="1"/>
        </p:nvSpPr>
        <p:spPr>
          <a:xfrm>
            <a:off x="-476068" y="2796337"/>
            <a:ext cx="280165" cy="279906"/>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Tree>
    <p:custDataLst>
      <p:tags r:id="rId1"/>
    </p:custDataLst>
    <p:extLst>
      <p:ext uri="{BB962C8B-B14F-4D97-AF65-F5344CB8AC3E}">
        <p14:creationId xmlns:p14="http://schemas.microsoft.com/office/powerpoint/2010/main" val="1410178"/>
      </p:ext>
    </p:extLst>
  </p:cSld>
  <p:clrMapOvr>
    <a:masterClrMapping/>
  </p:clrMapOvr>
  <p:extLst mod="1">
    <p:ext uri="{DCECCB84-F9BA-43D5-87BE-67443E8EF086}">
      <p15:sldGuideLst xmlns:p15="http://schemas.microsoft.com/office/powerpoint/2012/main" xmlns="">
        <p15:guide id="1" pos="2880">
          <p15:clr>
            <a:srgbClr val="FBAE40"/>
          </p15:clr>
        </p15:guide>
        <p15:guide id="2" pos="288">
          <p15:clr>
            <a:srgbClr val="FBAE40"/>
          </p15:clr>
        </p15:guide>
        <p15:guide id="3" orient="horz" pos="1265">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7 KC: Multiple T/F Feedback">
    <p:spTree>
      <p:nvGrpSpPr>
        <p:cNvPr id="1" name=""/>
        <p:cNvGrpSpPr/>
        <p:nvPr/>
      </p:nvGrpSpPr>
      <p:grpSpPr>
        <a:xfrm>
          <a:off x="0" y="0"/>
          <a:ext cx="0" cy="0"/>
          <a:chOff x="0" y="0"/>
          <a:chExt cx="0" cy="0"/>
        </a:xfrm>
      </p:grpSpPr>
      <p:sp>
        <p:nvSpPr>
          <p:cNvPr id="18" name="Screen Title">
            <a:extLst>
              <a:ext uri="{FF2B5EF4-FFF2-40B4-BE49-F238E27FC236}">
                <a16:creationId xmlns:a16="http://schemas.microsoft.com/office/drawing/2014/main" xmlns="" id="{8909ED2B-0687-48C9-B94E-F74331ECDE90}"/>
              </a:ext>
            </a:extLst>
          </p:cNvPr>
          <p:cNvSpPr>
            <a:spLocks noGrp="1"/>
          </p:cNvSpPr>
          <p:nvPr>
            <p:ph type="body" sz="quarter" idx="3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
        <p:nvSpPr>
          <p:cNvPr id="32" name="Question">
            <a:extLst>
              <a:ext uri="{FF2B5EF4-FFF2-40B4-BE49-F238E27FC236}">
                <a16:creationId xmlns:a16="http://schemas.microsoft.com/office/drawing/2014/main" xmlns="" id="{CA43C2F0-A0DE-447C-8A2F-052E55496AB5}"/>
              </a:ext>
            </a:extLst>
          </p:cNvPr>
          <p:cNvSpPr txBox="1">
            <a:spLocks/>
          </p:cNvSpPr>
          <p:nvPr userDrawn="1"/>
        </p:nvSpPr>
        <p:spPr>
          <a:xfrm>
            <a:off x="2" y="790901"/>
            <a:ext cx="9143997" cy="969032"/>
          </a:xfrm>
          <a:prstGeom prst="rect">
            <a:avLst/>
          </a:prstGeom>
          <a:solidFill>
            <a:srgbClr val="0086B3"/>
          </a:solidFill>
        </p:spPr>
        <p:txBody>
          <a:bodyPr rIns="457200" anchor="ctr" anchorCtr="0">
            <a:normAutofit/>
          </a:bodyPr>
          <a:lstStyle>
            <a:lvl1pPr marL="304518">
              <a:lnSpc>
                <a:spcPts val="27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914400"/>
            <a:r>
              <a:rPr lang="en-US" kern="0"/>
              <a:t>Click to add statement</a:t>
            </a:r>
            <a:endParaRPr lang="en-US" kern="0" dirty="0"/>
          </a:p>
        </p:txBody>
      </p:sp>
      <p:sp>
        <p:nvSpPr>
          <p:cNvPr id="10" name="Feedback text">
            <a:extLst>
              <a:ext uri="{FF2B5EF4-FFF2-40B4-BE49-F238E27FC236}">
                <a16:creationId xmlns:a16="http://schemas.microsoft.com/office/drawing/2014/main" xmlns="" id="{967871DE-5398-48D3-97E6-CA2798EFB999}"/>
              </a:ext>
            </a:extLst>
          </p:cNvPr>
          <p:cNvSpPr>
            <a:spLocks noGrp="1"/>
          </p:cNvSpPr>
          <p:nvPr>
            <p:ph type="body" sz="quarter" idx="12" hasCustomPrompt="1"/>
          </p:nvPr>
        </p:nvSpPr>
        <p:spPr>
          <a:xfrm>
            <a:off x="336718" y="2127719"/>
            <a:ext cx="8497316" cy="4295941"/>
          </a:xfrm>
          <a:prstGeom prst="rect">
            <a:avLst/>
          </a:prstGeom>
          <a:solidFill>
            <a:srgbClr val="D9D9D9"/>
          </a:solidFill>
        </p:spPr>
        <p:txBody>
          <a:bodyPr lIns="457200" rIns="457200" anchor="ctr"/>
          <a:lstStyle>
            <a:lvl1pPr algn="ctr">
              <a:lnSpc>
                <a:spcPts val="2200"/>
              </a:lnSpc>
              <a:defRPr sz="2000">
                <a:latin typeface="Open Sans" panose="020B0606030504020204" pitchFamily="34" charset="0"/>
                <a:ea typeface="Open Sans" panose="020B0606030504020204" pitchFamily="34" charset="0"/>
                <a:cs typeface="Open Sans" panose="020B060603050402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lvl="0"/>
            <a:r>
              <a:rPr lang="en-US" dirty="0"/>
              <a:t>Type or paste feedback for questions if needed.</a:t>
            </a:r>
          </a:p>
        </p:txBody>
      </p:sp>
    </p:spTree>
    <p:custDataLst>
      <p:tags r:id="rId1"/>
    </p:custDataLst>
    <p:extLst>
      <p:ext uri="{BB962C8B-B14F-4D97-AF65-F5344CB8AC3E}">
        <p14:creationId xmlns:p14="http://schemas.microsoft.com/office/powerpoint/2010/main" val="3835259660"/>
      </p:ext>
    </p:extLst>
  </p:cSld>
  <p:clrMapOvr>
    <a:masterClrMapping/>
  </p:clrMapOvr>
  <p:extLst mod="1">
    <p:ext uri="{DCECCB84-F9BA-43D5-87BE-67443E8EF086}">
      <p15:sldGuideLst xmlns:p15="http://schemas.microsoft.com/office/powerpoint/2012/main" xmlns="">
        <p15:guide id="1" pos="2880">
          <p15:clr>
            <a:srgbClr val="FBAE40"/>
          </p15:clr>
        </p15:guide>
        <p15:guide id="2" pos="288">
          <p15:clr>
            <a:srgbClr val="FBAE40"/>
          </p15:clr>
        </p15:guide>
        <p15:guide id="3" orient="horz" pos="1265">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7 KC M/R Case Study, no picture">
    <p:spTree>
      <p:nvGrpSpPr>
        <p:cNvPr id="1" name=""/>
        <p:cNvGrpSpPr/>
        <p:nvPr/>
      </p:nvGrpSpPr>
      <p:grpSpPr>
        <a:xfrm>
          <a:off x="0" y="0"/>
          <a:ext cx="0" cy="0"/>
          <a:chOff x="0" y="0"/>
          <a:chExt cx="0" cy="0"/>
        </a:xfrm>
      </p:grpSpPr>
      <p:sp>
        <p:nvSpPr>
          <p:cNvPr id="9" name="text">
            <a:extLst>
              <a:ext uri="{FF2B5EF4-FFF2-40B4-BE49-F238E27FC236}">
                <a16:creationId xmlns:a16="http://schemas.microsoft.com/office/drawing/2014/main" xmlns="" id="{67294916-3A2A-4EAC-B10E-7EB92D7B172B}"/>
              </a:ext>
            </a:extLst>
          </p:cNvPr>
          <p:cNvSpPr>
            <a:spLocks noGrp="1"/>
          </p:cNvSpPr>
          <p:nvPr>
            <p:ph type="title" hasCustomPrompt="1"/>
          </p:nvPr>
        </p:nvSpPr>
        <p:spPr>
          <a:xfrm>
            <a:off x="2" y="790901"/>
            <a:ext cx="9143997" cy="6067099"/>
          </a:xfrm>
          <a:prstGeom prst="rect">
            <a:avLst/>
          </a:prstGeom>
          <a:solidFill>
            <a:srgbClr val="0086B3"/>
          </a:solidFill>
        </p:spPr>
        <p:txBody>
          <a:bodyPr rIns="548640" anchor="ctr" anchorCtr="0">
            <a:noAutofit/>
          </a:bodyPr>
          <a:lstStyle>
            <a:lvl1pPr marL="304518">
              <a:lnSpc>
                <a:spcPts val="2900"/>
              </a:lnSpc>
              <a:spcBef>
                <a:spcPts val="1200"/>
              </a:spcBef>
              <a:spcAft>
                <a:spcPts val="1200"/>
              </a:spcAft>
              <a:defRPr sz="2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text</a:t>
            </a:r>
          </a:p>
        </p:txBody>
      </p:sp>
      <p:sp>
        <p:nvSpPr>
          <p:cNvPr id="10" name="Screen Title">
            <a:extLst>
              <a:ext uri="{FF2B5EF4-FFF2-40B4-BE49-F238E27FC236}">
                <a16:creationId xmlns:a16="http://schemas.microsoft.com/office/drawing/2014/main" xmlns="" id="{D257FCFE-A338-4EE1-85E2-74D8B2483DA6}"/>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Tree>
    <p:custDataLst>
      <p:tags r:id="rId1"/>
    </p:custDataLst>
    <p:extLst>
      <p:ext uri="{BB962C8B-B14F-4D97-AF65-F5344CB8AC3E}">
        <p14:creationId xmlns:p14="http://schemas.microsoft.com/office/powerpoint/2010/main" val="2265485489"/>
      </p:ext>
    </p:extLst>
  </p:cSld>
  <p:clrMapOvr>
    <a:masterClrMapping/>
  </p:clrMapOvr>
  <p:extLst mod="1">
    <p:ext uri="{DCECCB84-F9BA-43D5-87BE-67443E8EF086}">
      <p15:sldGuideLst xmlns:p15="http://schemas.microsoft.com/office/powerpoint/2012/main" xmlns="">
        <p15:guide id="1" orient="horz" pos="1265">
          <p15:clr>
            <a:srgbClr val="FBAE40"/>
          </p15:clr>
        </p15:guide>
        <p15:guide id="2" pos="28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7 KC M/R Case Study, picture">
    <p:spTree>
      <p:nvGrpSpPr>
        <p:cNvPr id="1" name=""/>
        <p:cNvGrpSpPr/>
        <p:nvPr/>
      </p:nvGrpSpPr>
      <p:grpSpPr>
        <a:xfrm>
          <a:off x="0" y="0"/>
          <a:ext cx="0" cy="0"/>
          <a:chOff x="0" y="0"/>
          <a:chExt cx="0" cy="0"/>
        </a:xfrm>
      </p:grpSpPr>
      <p:sp>
        <p:nvSpPr>
          <p:cNvPr id="9" name="Text">
            <a:extLst>
              <a:ext uri="{FF2B5EF4-FFF2-40B4-BE49-F238E27FC236}">
                <a16:creationId xmlns:a16="http://schemas.microsoft.com/office/drawing/2014/main" xmlns="" id="{67294916-3A2A-4EAC-B10E-7EB92D7B172B}"/>
              </a:ext>
            </a:extLst>
          </p:cNvPr>
          <p:cNvSpPr>
            <a:spLocks noGrp="1"/>
          </p:cNvSpPr>
          <p:nvPr>
            <p:ph type="title" hasCustomPrompt="1"/>
          </p:nvPr>
        </p:nvSpPr>
        <p:spPr>
          <a:xfrm>
            <a:off x="3" y="790901"/>
            <a:ext cx="4589926" cy="6067099"/>
          </a:xfrm>
          <a:prstGeom prst="rect">
            <a:avLst/>
          </a:prstGeom>
          <a:solidFill>
            <a:srgbClr val="0086B3"/>
          </a:solidFill>
        </p:spPr>
        <p:txBody>
          <a:bodyPr rIns="274320" anchor="ctr" anchorCtr="0">
            <a:noAutofit/>
          </a:bodyPr>
          <a:lstStyle>
            <a:lvl1pPr marL="304518">
              <a:lnSpc>
                <a:spcPts val="2900"/>
              </a:lnSpc>
              <a:spcBef>
                <a:spcPts val="1200"/>
              </a:spcBef>
              <a:spcAft>
                <a:spcPts val="1200"/>
              </a:spcAft>
              <a:defRPr sz="2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text</a:t>
            </a:r>
          </a:p>
        </p:txBody>
      </p:sp>
      <p:sp>
        <p:nvSpPr>
          <p:cNvPr id="6" name="Picture">
            <a:extLst>
              <a:ext uri="{FF2B5EF4-FFF2-40B4-BE49-F238E27FC236}">
                <a16:creationId xmlns:a16="http://schemas.microsoft.com/office/drawing/2014/main" xmlns="" id="{F4A1E489-C3D5-4260-ABCC-469889D6DF35}"/>
              </a:ext>
            </a:extLst>
          </p:cNvPr>
          <p:cNvSpPr>
            <a:spLocks noGrp="1"/>
          </p:cNvSpPr>
          <p:nvPr>
            <p:ph type="pic" sz="quarter" idx="14"/>
          </p:nvPr>
        </p:nvSpPr>
        <p:spPr>
          <a:xfrm>
            <a:off x="4589929" y="780743"/>
            <a:ext cx="4590646" cy="6077257"/>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1" name="Screen Title">
            <a:extLst>
              <a:ext uri="{FF2B5EF4-FFF2-40B4-BE49-F238E27FC236}">
                <a16:creationId xmlns:a16="http://schemas.microsoft.com/office/drawing/2014/main" xmlns="" id="{4D5EC971-6CED-4E45-99AD-421BAF971462}"/>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Tree>
    <p:custDataLst>
      <p:tags r:id="rId1"/>
    </p:custDataLst>
    <p:extLst>
      <p:ext uri="{BB962C8B-B14F-4D97-AF65-F5344CB8AC3E}">
        <p14:creationId xmlns:p14="http://schemas.microsoft.com/office/powerpoint/2010/main" val="1101396186"/>
      </p:ext>
    </p:extLst>
  </p:cSld>
  <p:clrMapOvr>
    <a:masterClrMapping/>
  </p:clrMapOvr>
  <p:extLst mod="1">
    <p:ext uri="{DCECCB84-F9BA-43D5-87BE-67443E8EF086}">
      <p15:sldGuideLst xmlns:p15="http://schemas.microsoft.com/office/powerpoint/2012/main" xmlns="">
        <p15:guide id="1" orient="horz" pos="1265">
          <p15:clr>
            <a:srgbClr val="FBAE40"/>
          </p15:clr>
        </p15:guide>
        <p15:guide id="2" pos="28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2B34BE09-D933-410A-A466-CCA803175C7D}"/>
              </a:ext>
            </a:extLst>
          </p:cNvPr>
          <p:cNvSpPr>
            <a:spLocks noGrp="1"/>
          </p:cNvSpPr>
          <p:nvPr>
            <p:ph type="dt" sz="half" idx="10"/>
          </p:nvPr>
        </p:nvSpPr>
        <p:spPr/>
        <p:txBody>
          <a:bodyPr/>
          <a:lstStyle/>
          <a:p>
            <a:fld id="{74F3E367-77DD-4A62-A9D9-D1C73334A7BE}" type="datetimeFigureOut">
              <a:rPr lang="en-US" smtClean="0"/>
              <a:t>2/16/2019</a:t>
            </a:fld>
            <a:endParaRPr lang="en-US"/>
          </a:p>
        </p:txBody>
      </p:sp>
      <p:sp>
        <p:nvSpPr>
          <p:cNvPr id="4" name="Footer Placeholder 3">
            <a:extLst>
              <a:ext uri="{FF2B5EF4-FFF2-40B4-BE49-F238E27FC236}">
                <a16:creationId xmlns:a16="http://schemas.microsoft.com/office/drawing/2014/main" xmlns="" id="{170D0E6A-DA40-4645-8631-7618C42465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B17D5FF-FC7E-4641-8989-779592E17AC8}"/>
              </a:ext>
            </a:extLst>
          </p:cNvPr>
          <p:cNvSpPr>
            <a:spLocks noGrp="1"/>
          </p:cNvSpPr>
          <p:nvPr>
            <p:ph type="sldNum" sz="quarter" idx="12"/>
          </p:nvPr>
        </p:nvSpPr>
        <p:spPr/>
        <p:txBody>
          <a:bodyPr/>
          <a:lstStyle/>
          <a:p>
            <a:fld id="{EF0DF3FB-AB67-4BED-B40C-799EF7707BD0}" type="slidenum">
              <a:rPr lang="en-US" smtClean="0"/>
              <a:t>‹#›</a:t>
            </a:fld>
            <a:endParaRPr lang="en-US"/>
          </a:p>
        </p:txBody>
      </p:sp>
      <p:pic>
        <p:nvPicPr>
          <p:cNvPr id="6" name="Picture 5">
            <a:extLst>
              <a:ext uri="{FF2B5EF4-FFF2-40B4-BE49-F238E27FC236}">
                <a16:creationId xmlns:a16="http://schemas.microsoft.com/office/drawing/2014/main" xmlns="" id="{B0D3422C-0EA3-46FF-BB0A-673E6DB031B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14"/>
          <a:stretch/>
        </p:blipFill>
        <p:spPr>
          <a:xfrm>
            <a:off x="0" y="796065"/>
            <a:ext cx="9168384" cy="6061935"/>
          </a:xfrm>
          <a:prstGeom prst="rect">
            <a:avLst/>
          </a:prstGeom>
          <a:ln>
            <a:noFill/>
          </a:ln>
        </p:spPr>
      </p:pic>
      <p:sp>
        <p:nvSpPr>
          <p:cNvPr id="7" name="Text Placeholder 15">
            <a:extLst>
              <a:ext uri="{FF2B5EF4-FFF2-40B4-BE49-F238E27FC236}">
                <a16:creationId xmlns:a16="http://schemas.microsoft.com/office/drawing/2014/main" xmlns="" id="{0930A78D-5D8F-4A23-B82A-736E52C9DE1D}"/>
              </a:ext>
            </a:extLst>
          </p:cNvPr>
          <p:cNvSpPr>
            <a:spLocks noGrp="1"/>
          </p:cNvSpPr>
          <p:nvPr>
            <p:ph type="body" sz="quarter" idx="28" hasCustomPrompt="1"/>
          </p:nvPr>
        </p:nvSpPr>
        <p:spPr>
          <a:xfrm>
            <a:off x="231498" y="407665"/>
            <a:ext cx="8912502" cy="428625"/>
          </a:xfrm>
          <a:prstGeom prst="rect">
            <a:avLst/>
          </a:prstGeom>
        </p:spPr>
        <p:txBody>
          <a:bodyPr/>
          <a:lstStyle>
            <a:lvl1pPr marL="0" indent="0">
              <a:buFontTx/>
              <a:buNone/>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sz="2200" dirty="0"/>
              <a:t>Add Screen Title</a:t>
            </a:r>
            <a:endParaRPr lang="en-US" dirty="0"/>
          </a:p>
        </p:txBody>
      </p:sp>
    </p:spTree>
    <p:custDataLst>
      <p:tags r:id="rId1"/>
    </p:custDataLst>
    <p:extLst>
      <p:ext uri="{BB962C8B-B14F-4D97-AF65-F5344CB8AC3E}">
        <p14:creationId xmlns:p14="http://schemas.microsoft.com/office/powerpoint/2010/main" val="31845604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a KC M/R Case Study Question">
    <p:spTree>
      <p:nvGrpSpPr>
        <p:cNvPr id="1" name=""/>
        <p:cNvGrpSpPr/>
        <p:nvPr/>
      </p:nvGrpSpPr>
      <p:grpSpPr>
        <a:xfrm>
          <a:off x="0" y="0"/>
          <a:ext cx="0" cy="0"/>
          <a:chOff x="0" y="0"/>
          <a:chExt cx="0" cy="0"/>
        </a:xfrm>
      </p:grpSpPr>
      <p:sp>
        <p:nvSpPr>
          <p:cNvPr id="18" name="Footer">
            <a:extLst>
              <a:ext uri="{FF2B5EF4-FFF2-40B4-BE49-F238E27FC236}">
                <a16:creationId xmlns:a16="http://schemas.microsoft.com/office/drawing/2014/main" xmlns="" id="{853C2961-FB77-4568-91EC-1DC62F1686D1}"/>
              </a:ext>
            </a:extLst>
          </p:cNvPr>
          <p:cNvSpPr txBox="1">
            <a:spLocks/>
          </p:cNvSpPr>
          <p:nvPr userDrawn="1"/>
        </p:nvSpPr>
        <p:spPr>
          <a:xfrm>
            <a:off x="2"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000" b="0" i="1" dirty="0">
                <a:solidFill>
                  <a:schemeClr val="tx1"/>
                </a:solidFill>
              </a:rPr>
              <a:t>Which of these actions should you take?</a:t>
            </a:r>
            <a:endParaRPr lang="en-US" sz="2000" b="1" i="1" dirty="0">
              <a:solidFill>
                <a:schemeClr val="tx1"/>
              </a:solidFill>
            </a:endParaRPr>
          </a:p>
        </p:txBody>
      </p:sp>
      <p:sp>
        <p:nvSpPr>
          <p:cNvPr id="9" name="Question">
            <a:extLst>
              <a:ext uri="{FF2B5EF4-FFF2-40B4-BE49-F238E27FC236}">
                <a16:creationId xmlns:a16="http://schemas.microsoft.com/office/drawing/2014/main" xmlns="" id="{67294916-3A2A-4EAC-B10E-7EB92D7B172B}"/>
              </a:ext>
            </a:extLst>
          </p:cNvPr>
          <p:cNvSpPr>
            <a:spLocks noGrp="1"/>
          </p:cNvSpPr>
          <p:nvPr>
            <p:ph type="title" hasCustomPrompt="1"/>
          </p:nvPr>
        </p:nvSpPr>
        <p:spPr>
          <a:xfrm>
            <a:off x="2" y="790901"/>
            <a:ext cx="9143997" cy="937915"/>
          </a:xfrm>
          <a:prstGeom prst="rect">
            <a:avLst/>
          </a:prstGeom>
          <a:solidFill>
            <a:srgbClr val="0086B3"/>
          </a:solidFill>
        </p:spPr>
        <p:txBody>
          <a:bodyPr anchor="ctr" anchorCtr="0">
            <a:normAutofit/>
          </a:bodyPr>
          <a:lstStyle>
            <a:lvl1pPr marL="304518">
              <a:lnSpc>
                <a:spcPts val="24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text</a:t>
            </a:r>
          </a:p>
        </p:txBody>
      </p:sp>
      <p:sp>
        <p:nvSpPr>
          <p:cNvPr id="26" name="Screen Title">
            <a:extLst>
              <a:ext uri="{FF2B5EF4-FFF2-40B4-BE49-F238E27FC236}">
                <a16:creationId xmlns:a16="http://schemas.microsoft.com/office/drawing/2014/main" xmlns="" id="{540CA36A-79C1-4648-BA33-6E78582BADB0}"/>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
        <p:nvSpPr>
          <p:cNvPr id="27" name="Text Placeholder 3">
            <a:extLst>
              <a:ext uri="{FF2B5EF4-FFF2-40B4-BE49-F238E27FC236}">
                <a16:creationId xmlns:a16="http://schemas.microsoft.com/office/drawing/2014/main" xmlns="" id="{4DC33E0E-96B5-4197-B751-A75617F1ECD4}"/>
              </a:ext>
            </a:extLst>
          </p:cNvPr>
          <p:cNvSpPr>
            <a:spLocks noGrp="1"/>
          </p:cNvSpPr>
          <p:nvPr>
            <p:ph type="body" sz="quarter" idx="10" hasCustomPrompt="1"/>
          </p:nvPr>
        </p:nvSpPr>
        <p:spPr>
          <a:xfrm>
            <a:off x="336718" y="2023110"/>
            <a:ext cx="6935037" cy="3954780"/>
          </a:xfrm>
          <a:prstGeom prst="rect">
            <a:avLst/>
          </a:prstGeom>
        </p:spPr>
        <p:txBody>
          <a:bodyPr anchor="t" anchorCtr="0"/>
          <a:lstStyle>
            <a:lvl1pPr marL="457200" indent="-457200">
              <a:lnSpc>
                <a:spcPts val="2500"/>
              </a:lnSpc>
              <a:spcBef>
                <a:spcPts val="1800"/>
              </a:spcBef>
              <a:buClr>
                <a:schemeClr val="bg2">
                  <a:lumMod val="75000"/>
                </a:schemeClr>
              </a:buClr>
              <a:buSzPct val="200000"/>
              <a:buFont typeface="Arial" panose="020B0604020202020204" pitchFamily="34" charset="0"/>
              <a:buChar char="□"/>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Tree>
    <p:custDataLst>
      <p:tags r:id="rId1"/>
    </p:custDataLst>
    <p:extLst>
      <p:ext uri="{BB962C8B-B14F-4D97-AF65-F5344CB8AC3E}">
        <p14:creationId xmlns:p14="http://schemas.microsoft.com/office/powerpoint/2010/main" val="1237343234"/>
      </p:ext>
    </p:extLst>
  </p:cSld>
  <p:clrMapOvr>
    <a:masterClrMapping/>
  </p:clrMapOvr>
  <p:extLst mod="1">
    <p:ext uri="{DCECCB84-F9BA-43D5-87BE-67443E8EF086}">
      <p15:sldGuideLst xmlns:p15="http://schemas.microsoft.com/office/powerpoint/2012/main" xmlns="">
        <p15:guide id="1" orient="horz" pos="1265" userDrawn="1">
          <p15:clr>
            <a:srgbClr val="FBAE40"/>
          </p15:clr>
        </p15:guide>
        <p15:guide id="2" pos="288"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7b KC M/R Case Study Answers">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xmlns="" id="{5632658E-BFEF-48D5-852D-C399782DB025}"/>
              </a:ext>
            </a:extLst>
          </p:cNvPr>
          <p:cNvSpPr/>
          <p:nvPr userDrawn="1"/>
        </p:nvSpPr>
        <p:spPr>
          <a:xfrm>
            <a:off x="2" y="1728816"/>
            <a:ext cx="9143999" cy="511902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Question">
            <a:extLst>
              <a:ext uri="{FF2B5EF4-FFF2-40B4-BE49-F238E27FC236}">
                <a16:creationId xmlns:a16="http://schemas.microsoft.com/office/drawing/2014/main" xmlns="" id="{67294916-3A2A-4EAC-B10E-7EB92D7B172B}"/>
              </a:ext>
            </a:extLst>
          </p:cNvPr>
          <p:cNvSpPr>
            <a:spLocks noGrp="1"/>
          </p:cNvSpPr>
          <p:nvPr>
            <p:ph type="title" hasCustomPrompt="1"/>
          </p:nvPr>
        </p:nvSpPr>
        <p:spPr>
          <a:xfrm>
            <a:off x="2" y="790901"/>
            <a:ext cx="9143997" cy="937915"/>
          </a:xfrm>
          <a:prstGeom prst="rect">
            <a:avLst/>
          </a:prstGeom>
          <a:solidFill>
            <a:srgbClr val="0086B3"/>
          </a:solidFill>
        </p:spPr>
        <p:txBody>
          <a:bodyPr anchor="ctr" anchorCtr="0">
            <a:normAutofit/>
          </a:bodyPr>
          <a:lstStyle>
            <a:lvl1pPr marL="304518">
              <a:lnSpc>
                <a:spcPts val="24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text</a:t>
            </a:r>
          </a:p>
        </p:txBody>
      </p:sp>
      <p:sp>
        <p:nvSpPr>
          <p:cNvPr id="32" name="Text">
            <a:extLst>
              <a:ext uri="{FF2B5EF4-FFF2-40B4-BE49-F238E27FC236}">
                <a16:creationId xmlns:a16="http://schemas.microsoft.com/office/drawing/2014/main" xmlns="" id="{64EA5A01-B24B-441F-9ECB-D32CA3C76BF3}"/>
              </a:ext>
            </a:extLst>
          </p:cNvPr>
          <p:cNvSpPr>
            <a:spLocks noGrp="1"/>
          </p:cNvSpPr>
          <p:nvPr>
            <p:ph type="body" sz="quarter" idx="10"/>
          </p:nvPr>
        </p:nvSpPr>
        <p:spPr>
          <a:xfrm>
            <a:off x="231498" y="2087418"/>
            <a:ext cx="8155120" cy="4469044"/>
          </a:xfrm>
          <a:prstGeom prst="rect">
            <a:avLst/>
          </a:prstGeom>
        </p:spPr>
        <p:txBody>
          <a:bodyPr/>
          <a:lstStyle>
            <a:lvl1pPr marL="274320" indent="-158349">
              <a:lnSpc>
                <a:spcPts val="2300"/>
              </a:lnSpc>
              <a:spcBef>
                <a:spcPts val="1200"/>
              </a:spcBef>
              <a:spcAft>
                <a:spcPts val="0"/>
              </a:spcAft>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158349">
              <a:lnSpc>
                <a:spcPts val="2100"/>
              </a:lnSpc>
              <a:spcBef>
                <a:spcPts val="200"/>
              </a:spcBef>
              <a:spcAft>
                <a:spcPts val="200"/>
              </a:spcAft>
              <a:buFont typeface="Open Sans" panose="020B0606030504020204" pitchFamily="34" charset="0"/>
              <a:buChar cha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 Second level</a:t>
            </a:r>
          </a:p>
        </p:txBody>
      </p:sp>
      <p:sp>
        <p:nvSpPr>
          <p:cNvPr id="11" name="Screen Title">
            <a:extLst>
              <a:ext uri="{FF2B5EF4-FFF2-40B4-BE49-F238E27FC236}">
                <a16:creationId xmlns:a16="http://schemas.microsoft.com/office/drawing/2014/main" xmlns="" id="{CA275770-57EF-4CA2-BF78-BB6FF0C2B4FC}"/>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Tree>
    <p:custDataLst>
      <p:tags r:id="rId1"/>
    </p:custDataLst>
    <p:extLst>
      <p:ext uri="{BB962C8B-B14F-4D97-AF65-F5344CB8AC3E}">
        <p14:creationId xmlns:p14="http://schemas.microsoft.com/office/powerpoint/2010/main" val="2403670209"/>
      </p:ext>
    </p:extLst>
  </p:cSld>
  <p:clrMapOvr>
    <a:masterClrMapping/>
  </p:clrMapOvr>
  <p:extLst mod="1">
    <p:ext uri="{DCECCB84-F9BA-43D5-87BE-67443E8EF086}">
      <p15:sldGuideLst xmlns:p15="http://schemas.microsoft.com/office/powerpoint/2012/main" xmlns="">
        <p15:guide id="1" orient="horz" pos="1265">
          <p15:clr>
            <a:srgbClr val="FBAE40"/>
          </p15:clr>
        </p15:guide>
        <p15:guide id="2" pos="28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7b KC M/R Case Study Answers pic">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xmlns="" id="{5632658E-BFEF-48D5-852D-C399782DB025}"/>
              </a:ext>
            </a:extLst>
          </p:cNvPr>
          <p:cNvSpPr/>
          <p:nvPr userDrawn="1"/>
        </p:nvSpPr>
        <p:spPr>
          <a:xfrm>
            <a:off x="0" y="1738974"/>
            <a:ext cx="9180576" cy="511902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ctr"/>
            <a:endParaRPr lang="en-US"/>
          </a:p>
        </p:txBody>
      </p:sp>
      <p:sp>
        <p:nvSpPr>
          <p:cNvPr id="9" name="Question">
            <a:extLst>
              <a:ext uri="{FF2B5EF4-FFF2-40B4-BE49-F238E27FC236}">
                <a16:creationId xmlns:a16="http://schemas.microsoft.com/office/drawing/2014/main" xmlns="" id="{67294916-3A2A-4EAC-B10E-7EB92D7B172B}"/>
              </a:ext>
            </a:extLst>
          </p:cNvPr>
          <p:cNvSpPr>
            <a:spLocks noGrp="1"/>
          </p:cNvSpPr>
          <p:nvPr>
            <p:ph type="title" hasCustomPrompt="1"/>
          </p:nvPr>
        </p:nvSpPr>
        <p:spPr>
          <a:xfrm>
            <a:off x="2" y="790901"/>
            <a:ext cx="9143997" cy="937915"/>
          </a:xfrm>
          <a:prstGeom prst="rect">
            <a:avLst/>
          </a:prstGeom>
          <a:solidFill>
            <a:srgbClr val="0086B3"/>
          </a:solidFill>
        </p:spPr>
        <p:txBody>
          <a:bodyPr anchor="ctr" anchorCtr="0">
            <a:normAutofit/>
          </a:bodyPr>
          <a:lstStyle>
            <a:lvl1pPr marL="304518">
              <a:lnSpc>
                <a:spcPts val="24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text</a:t>
            </a:r>
          </a:p>
        </p:txBody>
      </p:sp>
      <p:sp>
        <p:nvSpPr>
          <p:cNvPr id="8" name="TextBox 7">
            <a:extLst>
              <a:ext uri="{FF2B5EF4-FFF2-40B4-BE49-F238E27FC236}">
                <a16:creationId xmlns:a16="http://schemas.microsoft.com/office/drawing/2014/main" xmlns="" id="{65E1E483-A560-48B1-AAC1-27F54B0F2772}"/>
              </a:ext>
            </a:extLst>
          </p:cNvPr>
          <p:cNvSpPr txBox="1"/>
          <p:nvPr userDrawn="1"/>
        </p:nvSpPr>
        <p:spPr>
          <a:xfrm>
            <a:off x="-681443" y="3099506"/>
            <a:ext cx="452845" cy="461345"/>
          </a:xfrm>
          <a:prstGeom prst="rect">
            <a:avLst/>
          </a:prstGeom>
          <a:noFill/>
        </p:spPr>
        <p:txBody>
          <a:bodyPr wrap="square" rtlCol="0">
            <a:spAutoFit/>
          </a:bodyPr>
          <a:lstStyle/>
          <a:p>
            <a:pPr algn="ctr"/>
            <a:r>
              <a:rPr lang="en-US" sz="2398" b="1" dirty="0">
                <a:solidFill>
                  <a:srgbClr val="D0112C"/>
                </a:solidFill>
                <a:sym typeface="Wingdings" panose="05000000000000000000" pitchFamily="2" charset="2"/>
              </a:rPr>
              <a:t></a:t>
            </a:r>
            <a:endParaRPr lang="en-US" sz="2398" b="1" dirty="0">
              <a:solidFill>
                <a:srgbClr val="D0112C"/>
              </a:solidFill>
            </a:endParaRPr>
          </a:p>
        </p:txBody>
      </p:sp>
      <p:sp>
        <p:nvSpPr>
          <p:cNvPr id="10" name="Text">
            <a:extLst>
              <a:ext uri="{FF2B5EF4-FFF2-40B4-BE49-F238E27FC236}">
                <a16:creationId xmlns:a16="http://schemas.microsoft.com/office/drawing/2014/main" xmlns="" id="{6D18D6F3-CDFC-4292-828C-6EBFD3EBC628}"/>
              </a:ext>
            </a:extLst>
          </p:cNvPr>
          <p:cNvSpPr>
            <a:spLocks noGrp="1"/>
          </p:cNvSpPr>
          <p:nvPr>
            <p:ph type="body" sz="quarter" idx="10"/>
          </p:nvPr>
        </p:nvSpPr>
        <p:spPr>
          <a:xfrm>
            <a:off x="231498" y="2087418"/>
            <a:ext cx="4065253" cy="4469044"/>
          </a:xfrm>
          <a:prstGeom prst="rect">
            <a:avLst/>
          </a:prstGeom>
        </p:spPr>
        <p:txBody>
          <a:bodyPr/>
          <a:lstStyle>
            <a:lvl1pPr marL="274320" indent="-158349">
              <a:lnSpc>
                <a:spcPts val="2300"/>
              </a:lnSpc>
              <a:spcBef>
                <a:spcPts val="1200"/>
              </a:spcBef>
              <a:spcAft>
                <a:spcPts val="0"/>
              </a:spcAft>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158349">
              <a:lnSpc>
                <a:spcPts val="2100"/>
              </a:lnSpc>
              <a:spcBef>
                <a:spcPts val="200"/>
              </a:spcBef>
              <a:spcAft>
                <a:spcPts val="200"/>
              </a:spcAft>
              <a:buFont typeface="Open Sans" panose="020B0606030504020204" pitchFamily="34" charset="0"/>
              <a:buChar cha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 Second level</a:t>
            </a:r>
          </a:p>
        </p:txBody>
      </p:sp>
      <p:sp>
        <p:nvSpPr>
          <p:cNvPr id="11" name="Picture Placeholder">
            <a:extLst>
              <a:ext uri="{FF2B5EF4-FFF2-40B4-BE49-F238E27FC236}">
                <a16:creationId xmlns:a16="http://schemas.microsoft.com/office/drawing/2014/main" xmlns="" id="{C8A681EB-7EE4-4801-AFBF-93D4E8C6F7CC}"/>
              </a:ext>
            </a:extLst>
          </p:cNvPr>
          <p:cNvSpPr>
            <a:spLocks noGrp="1"/>
          </p:cNvSpPr>
          <p:nvPr>
            <p:ph type="pic" sz="quarter" idx="14"/>
          </p:nvPr>
        </p:nvSpPr>
        <p:spPr>
          <a:xfrm>
            <a:off x="4589929" y="1738974"/>
            <a:ext cx="4590646" cy="5119026"/>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Screen Title">
            <a:extLst>
              <a:ext uri="{FF2B5EF4-FFF2-40B4-BE49-F238E27FC236}">
                <a16:creationId xmlns:a16="http://schemas.microsoft.com/office/drawing/2014/main" xmlns="" id="{347055F0-503D-4689-A928-97D1052857B5}"/>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Tree>
    <p:custDataLst>
      <p:tags r:id="rId1"/>
    </p:custDataLst>
    <p:extLst>
      <p:ext uri="{BB962C8B-B14F-4D97-AF65-F5344CB8AC3E}">
        <p14:creationId xmlns:p14="http://schemas.microsoft.com/office/powerpoint/2010/main" val="3437042620"/>
      </p:ext>
    </p:extLst>
  </p:cSld>
  <p:clrMapOvr>
    <a:masterClrMapping/>
  </p:clrMapOvr>
  <p:extLst mod="1">
    <p:ext uri="{DCECCB84-F9BA-43D5-87BE-67443E8EF086}">
      <p15:sldGuideLst xmlns:p15="http://schemas.microsoft.com/office/powerpoint/2012/main" xmlns="">
        <p15:guide id="1" orient="horz" pos="1265">
          <p15:clr>
            <a:srgbClr val="FBAE40"/>
          </p15:clr>
        </p15:guide>
        <p15:guide id="2" pos="28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KC: M/R Question 2 COLUMN">
    <p:spTree>
      <p:nvGrpSpPr>
        <p:cNvPr id="1" name=""/>
        <p:cNvGrpSpPr/>
        <p:nvPr/>
      </p:nvGrpSpPr>
      <p:grpSpPr>
        <a:xfrm>
          <a:off x="0" y="0"/>
          <a:ext cx="0" cy="0"/>
          <a:chOff x="0" y="0"/>
          <a:chExt cx="0" cy="0"/>
        </a:xfrm>
      </p:grpSpPr>
      <p:sp>
        <p:nvSpPr>
          <p:cNvPr id="18" name="Footer text">
            <a:extLst>
              <a:ext uri="{FF2B5EF4-FFF2-40B4-BE49-F238E27FC236}">
                <a16:creationId xmlns:a16="http://schemas.microsoft.com/office/drawing/2014/main" xmlns="" id="{853C2961-FB77-4568-91EC-1DC62F1686D1}"/>
              </a:ext>
            </a:extLst>
          </p:cNvPr>
          <p:cNvSpPr txBox="1">
            <a:spLocks/>
          </p:cNvSpPr>
          <p:nvPr userDrawn="1"/>
        </p:nvSpPr>
        <p:spPr>
          <a:xfrm>
            <a:off x="2"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000" b="0" i="1" dirty="0">
                <a:solidFill>
                  <a:schemeClr val="tx1"/>
                </a:solidFill>
              </a:rPr>
              <a:t>Which of these are true?</a:t>
            </a:r>
            <a:endParaRPr lang="en-US" sz="2000" b="1" i="1" dirty="0">
              <a:solidFill>
                <a:schemeClr val="tx1"/>
              </a:solidFill>
            </a:endParaRPr>
          </a:p>
        </p:txBody>
      </p:sp>
      <p:sp>
        <p:nvSpPr>
          <p:cNvPr id="9" name="Question">
            <a:extLst>
              <a:ext uri="{FF2B5EF4-FFF2-40B4-BE49-F238E27FC236}">
                <a16:creationId xmlns:a16="http://schemas.microsoft.com/office/drawing/2014/main" xmlns="" id="{67294916-3A2A-4EAC-B10E-7EB92D7B172B}"/>
              </a:ext>
            </a:extLst>
          </p:cNvPr>
          <p:cNvSpPr>
            <a:spLocks noGrp="1"/>
          </p:cNvSpPr>
          <p:nvPr>
            <p:ph type="title" hasCustomPrompt="1"/>
          </p:nvPr>
        </p:nvSpPr>
        <p:spPr>
          <a:xfrm>
            <a:off x="2" y="790901"/>
            <a:ext cx="9143997" cy="937915"/>
          </a:xfrm>
          <a:prstGeom prst="rect">
            <a:avLst/>
          </a:prstGeom>
          <a:solidFill>
            <a:srgbClr val="0086B3"/>
          </a:solidFill>
        </p:spPr>
        <p:txBody>
          <a:bodyPr anchor="ctr" anchorCtr="0">
            <a:normAutofit/>
          </a:bodyPr>
          <a:lstStyle>
            <a:lvl1pPr marL="304518">
              <a:lnSpc>
                <a:spcPts val="2398"/>
              </a:lnSpc>
              <a:spcAft>
                <a:spcPts val="0"/>
              </a:spcAft>
              <a:defRPr sz="2131"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text</a:t>
            </a:r>
          </a:p>
        </p:txBody>
      </p:sp>
      <p:sp>
        <p:nvSpPr>
          <p:cNvPr id="47" name="Screen Title">
            <a:extLst>
              <a:ext uri="{FF2B5EF4-FFF2-40B4-BE49-F238E27FC236}">
                <a16:creationId xmlns:a16="http://schemas.microsoft.com/office/drawing/2014/main" xmlns="" id="{2F14E2CD-F60C-488D-8DD7-CD513A0FF26B}"/>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
        <p:nvSpPr>
          <p:cNvPr id="46" name="Text 2">
            <a:extLst>
              <a:ext uri="{FF2B5EF4-FFF2-40B4-BE49-F238E27FC236}">
                <a16:creationId xmlns:a16="http://schemas.microsoft.com/office/drawing/2014/main" xmlns="" id="{38839A30-A962-41B6-9A07-36C389568DB4}"/>
              </a:ext>
            </a:extLst>
          </p:cNvPr>
          <p:cNvSpPr>
            <a:spLocks noGrp="1"/>
          </p:cNvSpPr>
          <p:nvPr>
            <p:ph type="body" sz="quarter" idx="29" hasCustomPrompt="1"/>
          </p:nvPr>
        </p:nvSpPr>
        <p:spPr>
          <a:xfrm>
            <a:off x="336719" y="2011680"/>
            <a:ext cx="4081404" cy="3909060"/>
          </a:xfrm>
          <a:prstGeom prst="rect">
            <a:avLst/>
          </a:prstGeom>
        </p:spPr>
        <p:txBody>
          <a:bodyPr anchor="t" anchorCtr="0"/>
          <a:lstStyle>
            <a:lvl1pPr marL="457200" indent="-457200">
              <a:lnSpc>
                <a:spcPts val="2500"/>
              </a:lnSpc>
              <a:spcBef>
                <a:spcPts val="1800"/>
              </a:spcBef>
              <a:buClr>
                <a:schemeClr val="bg2">
                  <a:lumMod val="75000"/>
                </a:schemeClr>
              </a:buClr>
              <a:buSzPct val="200000"/>
              <a:buFont typeface="Arial" panose="020B0604020202020204" pitchFamily="34" charset="0"/>
              <a:buChar char="□"/>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
        <p:nvSpPr>
          <p:cNvPr id="48" name="Text 1">
            <a:extLst>
              <a:ext uri="{FF2B5EF4-FFF2-40B4-BE49-F238E27FC236}">
                <a16:creationId xmlns:a16="http://schemas.microsoft.com/office/drawing/2014/main" xmlns="" id="{420D467F-F1C8-4F26-B296-599ED915B4F1}"/>
              </a:ext>
            </a:extLst>
          </p:cNvPr>
          <p:cNvSpPr>
            <a:spLocks noGrp="1"/>
          </p:cNvSpPr>
          <p:nvPr>
            <p:ph type="body" sz="quarter" idx="30" hasCustomPrompt="1"/>
          </p:nvPr>
        </p:nvSpPr>
        <p:spPr>
          <a:xfrm>
            <a:off x="4798229" y="2011679"/>
            <a:ext cx="4081404" cy="3909061"/>
          </a:xfrm>
          <a:prstGeom prst="rect">
            <a:avLst/>
          </a:prstGeom>
        </p:spPr>
        <p:txBody>
          <a:bodyPr anchor="t" anchorCtr="0"/>
          <a:lstStyle>
            <a:lvl1pPr marL="457200" indent="-457200">
              <a:lnSpc>
                <a:spcPts val="2500"/>
              </a:lnSpc>
              <a:spcBef>
                <a:spcPts val="1800"/>
              </a:spcBef>
              <a:buClr>
                <a:schemeClr val="bg2">
                  <a:lumMod val="75000"/>
                </a:schemeClr>
              </a:buClr>
              <a:buSzPct val="200000"/>
              <a:buFont typeface="Arial" panose="020B0604020202020204" pitchFamily="34" charset="0"/>
              <a:buChar char="□"/>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Tree>
    <p:custDataLst>
      <p:tags r:id="rId1"/>
    </p:custDataLst>
    <p:extLst>
      <p:ext uri="{BB962C8B-B14F-4D97-AF65-F5344CB8AC3E}">
        <p14:creationId xmlns:p14="http://schemas.microsoft.com/office/powerpoint/2010/main" val="76406051"/>
      </p:ext>
    </p:extLst>
  </p:cSld>
  <p:clrMapOvr>
    <a:masterClrMapping/>
  </p:clrMapOvr>
  <p:extLst mod="1">
    <p:ext uri="{DCECCB84-F9BA-43D5-87BE-67443E8EF086}">
      <p15:sldGuideLst xmlns:p15="http://schemas.microsoft.com/office/powerpoint/2012/main" xmlns="">
        <p15:guide id="1" orient="horz" pos="1265" userDrawn="1">
          <p15:clr>
            <a:srgbClr val="FBAE40"/>
          </p15:clr>
        </p15:guide>
        <p15:guide id="2" pos="288"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KC: Image Selection">
    <p:spTree>
      <p:nvGrpSpPr>
        <p:cNvPr id="1" name=""/>
        <p:cNvGrpSpPr/>
        <p:nvPr/>
      </p:nvGrpSpPr>
      <p:grpSpPr>
        <a:xfrm>
          <a:off x="0" y="0"/>
          <a:ext cx="0" cy="0"/>
          <a:chOff x="0" y="0"/>
          <a:chExt cx="0" cy="0"/>
        </a:xfrm>
      </p:grpSpPr>
      <p:sp>
        <p:nvSpPr>
          <p:cNvPr id="11" name="Footer text">
            <a:extLst>
              <a:ext uri="{FF2B5EF4-FFF2-40B4-BE49-F238E27FC236}">
                <a16:creationId xmlns:a16="http://schemas.microsoft.com/office/drawing/2014/main" xmlns="" id="{2FDEADCE-2CDF-47B9-8C91-0A3FBA647928}"/>
              </a:ext>
            </a:extLst>
          </p:cNvPr>
          <p:cNvSpPr txBox="1">
            <a:spLocks/>
          </p:cNvSpPr>
          <p:nvPr userDrawn="1"/>
        </p:nvSpPr>
        <p:spPr>
          <a:xfrm>
            <a:off x="-1" y="6221472"/>
            <a:ext cx="9159980"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000" b="0" i="1" dirty="0">
                <a:solidFill>
                  <a:schemeClr val="tx1"/>
                </a:solidFill>
              </a:rPr>
              <a:t>What would you do?</a:t>
            </a:r>
            <a:endParaRPr lang="en-US" sz="2000" b="1" i="1" dirty="0">
              <a:solidFill>
                <a:schemeClr val="tx1"/>
              </a:solidFill>
            </a:endParaRPr>
          </a:p>
        </p:txBody>
      </p:sp>
      <p:sp>
        <p:nvSpPr>
          <p:cNvPr id="16" name="Title 1">
            <a:extLst>
              <a:ext uri="{FF2B5EF4-FFF2-40B4-BE49-F238E27FC236}">
                <a16:creationId xmlns:a16="http://schemas.microsoft.com/office/drawing/2014/main" xmlns="" id="{DFB62DB9-9133-4115-942B-2C3F7F3857E5}"/>
              </a:ext>
            </a:extLst>
          </p:cNvPr>
          <p:cNvSpPr>
            <a:spLocks noGrp="1"/>
          </p:cNvSpPr>
          <p:nvPr>
            <p:ph type="title" hasCustomPrompt="1"/>
          </p:nvPr>
        </p:nvSpPr>
        <p:spPr>
          <a:xfrm>
            <a:off x="2" y="790901"/>
            <a:ext cx="9143997" cy="937915"/>
          </a:xfrm>
          <a:prstGeom prst="rect">
            <a:avLst/>
          </a:prstGeom>
          <a:solidFill>
            <a:srgbClr val="0086B3"/>
          </a:solidFill>
        </p:spPr>
        <p:txBody>
          <a:bodyPr anchor="ctr" anchorCtr="0">
            <a:normAutofit/>
          </a:bodyPr>
          <a:lstStyle>
            <a:lvl1pPr marL="304518">
              <a:lnSpc>
                <a:spcPts val="25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question</a:t>
            </a:r>
          </a:p>
        </p:txBody>
      </p:sp>
      <p:sp>
        <p:nvSpPr>
          <p:cNvPr id="14" name="Picture Placeholder 1">
            <a:extLst>
              <a:ext uri="{FF2B5EF4-FFF2-40B4-BE49-F238E27FC236}">
                <a16:creationId xmlns:a16="http://schemas.microsoft.com/office/drawing/2014/main" xmlns="" id="{72A6CAE0-177A-4CF0-BF79-A4A64C464520}"/>
              </a:ext>
            </a:extLst>
          </p:cNvPr>
          <p:cNvSpPr>
            <a:spLocks noGrp="1"/>
          </p:cNvSpPr>
          <p:nvPr>
            <p:ph type="pic" sz="quarter" idx="14"/>
          </p:nvPr>
        </p:nvSpPr>
        <p:spPr>
          <a:xfrm>
            <a:off x="754772" y="2064759"/>
            <a:ext cx="3622745" cy="3820771"/>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7" name="Picture Placeholder 2">
            <a:extLst>
              <a:ext uri="{FF2B5EF4-FFF2-40B4-BE49-F238E27FC236}">
                <a16:creationId xmlns:a16="http://schemas.microsoft.com/office/drawing/2014/main" xmlns="" id="{8E569BF1-3E32-4365-9C8A-08D3E56D443B}"/>
              </a:ext>
            </a:extLst>
          </p:cNvPr>
          <p:cNvSpPr>
            <a:spLocks noGrp="1"/>
          </p:cNvSpPr>
          <p:nvPr>
            <p:ph type="pic" sz="quarter" idx="15"/>
          </p:nvPr>
        </p:nvSpPr>
        <p:spPr>
          <a:xfrm>
            <a:off x="4746181" y="2064759"/>
            <a:ext cx="3622745" cy="3820771"/>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9" name="Screen Title">
            <a:extLst>
              <a:ext uri="{FF2B5EF4-FFF2-40B4-BE49-F238E27FC236}">
                <a16:creationId xmlns:a16="http://schemas.microsoft.com/office/drawing/2014/main" xmlns="" id="{784E6086-8EC5-49A8-BE5B-AF46312F1461}"/>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Tree>
    <p:custDataLst>
      <p:tags r:id="rId1"/>
    </p:custData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KC: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6B12C9C-F697-447A-A6EF-51311227A952}"/>
              </a:ext>
            </a:extLst>
          </p:cNvPr>
          <p:cNvSpPr/>
          <p:nvPr userDrawn="1"/>
        </p:nvSpPr>
        <p:spPr>
          <a:xfrm>
            <a:off x="0" y="4394364"/>
            <a:ext cx="9144000" cy="1218073"/>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9" name="KC">
            <a:extLst>
              <a:ext uri="{FF2B5EF4-FFF2-40B4-BE49-F238E27FC236}">
                <a16:creationId xmlns:a16="http://schemas.microsoft.com/office/drawing/2014/main" xmlns="" id="{78B6D2AD-2E7C-433C-B412-8F756AA94F5D}"/>
              </a:ext>
            </a:extLst>
          </p:cNvPr>
          <p:cNvSpPr>
            <a:spLocks noGrp="1"/>
          </p:cNvSpPr>
          <p:nvPr>
            <p:ph type="body" sz="quarter" idx="10" hasCustomPrompt="1"/>
          </p:nvPr>
        </p:nvSpPr>
        <p:spPr>
          <a:xfrm>
            <a:off x="964098" y="4547468"/>
            <a:ext cx="4294463" cy="893254"/>
          </a:xfrm>
          <a:prstGeom prst="rect">
            <a:avLst/>
          </a:prstGeom>
        </p:spPr>
        <p:txBody>
          <a:bodyPr anchor="ctr" anchorCtr="0">
            <a:normAutofit/>
          </a:bodyPr>
          <a:lstStyle>
            <a:lvl1pPr marL="0" indent="0" algn="ctr">
              <a:buNone/>
              <a:defRPr sz="26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Results</a:t>
            </a:r>
          </a:p>
        </p:txBody>
      </p:sp>
      <p:sp>
        <p:nvSpPr>
          <p:cNvPr id="14" name="Footer">
            <a:extLst>
              <a:ext uri="{FF2B5EF4-FFF2-40B4-BE49-F238E27FC236}">
                <a16:creationId xmlns:a16="http://schemas.microsoft.com/office/drawing/2014/main" xmlns="" id="{3E021DB6-20DC-46E0-8167-0ED47CE10E51}"/>
              </a:ext>
            </a:extLst>
          </p:cNvPr>
          <p:cNvSpPr txBox="1">
            <a:spLocks/>
          </p:cNvSpPr>
          <p:nvPr userDrawn="1"/>
        </p:nvSpPr>
        <p:spPr>
          <a:xfrm>
            <a:off x="2" y="6221473"/>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endParaRPr lang="en-US" sz="1865" b="1" i="1" dirty="0">
              <a:solidFill>
                <a:schemeClr val="tx1"/>
              </a:solidFill>
            </a:endParaRPr>
          </a:p>
        </p:txBody>
      </p:sp>
      <p:sp>
        <p:nvSpPr>
          <p:cNvPr id="11" name="Screen Title">
            <a:extLst>
              <a:ext uri="{FF2B5EF4-FFF2-40B4-BE49-F238E27FC236}">
                <a16:creationId xmlns:a16="http://schemas.microsoft.com/office/drawing/2014/main" xmlns="" id="{897269F2-DC8B-45CA-AFEB-F54C293D9860}"/>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Arial" panose="020B0604020202020204" pitchFamily="34" charset="0"/>
                <a:cs typeface="Arial" panose="020B0604020202020204" pitchFamily="34" charset="0"/>
              </a:defRPr>
            </a:lvl1pPr>
          </a:lstStyle>
          <a:p>
            <a:pPr lvl="0"/>
            <a:r>
              <a:rPr lang="en-US" dirty="0"/>
              <a:t>Type in Screen Title</a:t>
            </a:r>
          </a:p>
        </p:txBody>
      </p:sp>
      <p:grpSp>
        <p:nvGrpSpPr>
          <p:cNvPr id="3" name="Head">
            <a:extLst>
              <a:ext uri="{FF2B5EF4-FFF2-40B4-BE49-F238E27FC236}">
                <a16:creationId xmlns:a16="http://schemas.microsoft.com/office/drawing/2014/main" xmlns="" id="{9C948CE7-1580-42BF-8158-6EFAC7887216}"/>
              </a:ext>
            </a:extLst>
          </p:cNvPr>
          <p:cNvGrpSpPr/>
          <p:nvPr userDrawn="1"/>
        </p:nvGrpSpPr>
        <p:grpSpPr>
          <a:xfrm>
            <a:off x="4713756" y="2056699"/>
            <a:ext cx="3634537" cy="3602142"/>
            <a:chOff x="4713756" y="2056699"/>
            <a:chExt cx="3634537" cy="3602142"/>
          </a:xfrm>
        </p:grpSpPr>
        <p:sp>
          <p:nvSpPr>
            <p:cNvPr id="2" name="Oval 1">
              <a:extLst>
                <a:ext uri="{FF2B5EF4-FFF2-40B4-BE49-F238E27FC236}">
                  <a16:creationId xmlns:a16="http://schemas.microsoft.com/office/drawing/2014/main" xmlns="" id="{68BAC501-951C-47A9-9811-1AEFC00A1B1E}"/>
                </a:ext>
              </a:extLst>
            </p:cNvPr>
            <p:cNvSpPr/>
            <p:nvPr userDrawn="1"/>
          </p:nvSpPr>
          <p:spPr>
            <a:xfrm>
              <a:off x="5363992" y="2056699"/>
              <a:ext cx="2826550" cy="2826550"/>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3C4A894F-14F6-44AE-BACF-2392AA0D40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13756" y="2056699"/>
              <a:ext cx="3634537" cy="3602142"/>
            </a:xfrm>
            <a:prstGeom prst="rect">
              <a:avLst/>
            </a:prstGeom>
          </p:spPr>
        </p:pic>
      </p:grpSp>
      <p:sp>
        <p:nvSpPr>
          <p:cNvPr id="5" name="Text Placeholder 4">
            <a:extLst>
              <a:ext uri="{FF2B5EF4-FFF2-40B4-BE49-F238E27FC236}">
                <a16:creationId xmlns:a16="http://schemas.microsoft.com/office/drawing/2014/main" xmlns="" id="{9323294C-2906-4642-8B73-0750F30E7897}"/>
              </a:ext>
            </a:extLst>
          </p:cNvPr>
          <p:cNvSpPr>
            <a:spLocks noGrp="1"/>
          </p:cNvSpPr>
          <p:nvPr>
            <p:ph type="body" sz="quarter" idx="29"/>
          </p:nvPr>
        </p:nvSpPr>
        <p:spPr>
          <a:xfrm>
            <a:off x="231498" y="1155700"/>
            <a:ext cx="4648477" cy="2851150"/>
          </a:xfrm>
          <a:prstGeom prst="rect">
            <a:avLst/>
          </a:prstGeom>
        </p:spPr>
        <p:txBody>
          <a:bodyPr/>
          <a:lstStyle>
            <a:lvl1pPr>
              <a:lnSpc>
                <a:spcPts val="2500"/>
              </a:lnSpc>
              <a:spcBef>
                <a:spcPts val="1200"/>
              </a:spcBef>
              <a:defRPr sz="22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117923239"/>
      </p:ext>
    </p:extLst>
  </p:cSld>
  <p:clrMapOvr>
    <a:masterClrMapping/>
  </p:clrMapOvr>
  <p:extLst mod="1">
    <p:ext uri="{DCECCB84-F9BA-43D5-87BE-67443E8EF086}">
      <p15:sldGuideLst xmlns:p15="http://schemas.microsoft.com/office/powerpoint/2012/main" xmlns="">
        <p15:guide id="1" orient="horz" pos="3919">
          <p15:clr>
            <a:srgbClr val="FBAE40"/>
          </p15:clr>
        </p15:guide>
        <p15:guide id="2" orient="horz" pos="3535">
          <p15:clr>
            <a:srgbClr val="FBAE40"/>
          </p15:clr>
        </p15:guide>
        <p15:guide id="3" orient="horz" pos="2768">
          <p15:clr>
            <a:srgbClr val="FBAE40"/>
          </p15:clr>
        </p15:guide>
        <p15:guide id="4" orient="horz" pos="136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0E60805-EEAE-42F5-ACC5-7C6F5D42B237}"/>
              </a:ext>
            </a:extLst>
          </p:cNvPr>
          <p:cNvPicPr>
            <a:picLocks noChangeAspect="1"/>
          </p:cNvPicPr>
          <p:nvPr userDrawn="1"/>
        </p:nvPicPr>
        <p:blipFill rotWithShape="1">
          <a:blip r:embed="rId3"/>
          <a:srcRect/>
          <a:stretch/>
        </p:blipFill>
        <p:spPr>
          <a:xfrm>
            <a:off x="0" y="771855"/>
            <a:ext cx="9202362" cy="6076619"/>
          </a:xfrm>
          <a:prstGeom prst="rect">
            <a:avLst/>
          </a:prstGeom>
          <a:ln>
            <a:noFill/>
          </a:ln>
        </p:spPr>
      </p:pic>
      <p:sp>
        <p:nvSpPr>
          <p:cNvPr id="2" name="Title 1">
            <a:extLst>
              <a:ext uri="{FF2B5EF4-FFF2-40B4-BE49-F238E27FC236}">
                <a16:creationId xmlns:a16="http://schemas.microsoft.com/office/drawing/2014/main" xmlns="" id="{E18BFBB4-7081-4FB0-BA1A-319F712CFF72}"/>
              </a:ext>
            </a:extLst>
          </p:cNvPr>
          <p:cNvSpPr>
            <a:spLocks noGrp="1"/>
          </p:cNvSpPr>
          <p:nvPr>
            <p:ph type="title" hasCustomPrompt="1"/>
          </p:nvPr>
        </p:nvSpPr>
        <p:spPr>
          <a:xfrm>
            <a:off x="219075" y="351856"/>
            <a:ext cx="8296275" cy="558800"/>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Add Screen Title</a:t>
            </a:r>
          </a:p>
        </p:txBody>
      </p:sp>
      <p:sp>
        <p:nvSpPr>
          <p:cNvPr id="3" name="Date Placeholder 2">
            <a:extLst>
              <a:ext uri="{FF2B5EF4-FFF2-40B4-BE49-F238E27FC236}">
                <a16:creationId xmlns:a16="http://schemas.microsoft.com/office/drawing/2014/main" xmlns="" id="{25D41117-BC68-4B44-AF66-DC4583B36BE1}"/>
              </a:ext>
            </a:extLst>
          </p:cNvPr>
          <p:cNvSpPr>
            <a:spLocks noGrp="1"/>
          </p:cNvSpPr>
          <p:nvPr>
            <p:ph type="dt" sz="half" idx="10"/>
          </p:nvPr>
        </p:nvSpPr>
        <p:spPr/>
        <p:txBody>
          <a:bodyPr/>
          <a:lstStyle/>
          <a:p>
            <a:fld id="{74F3E367-77DD-4A62-A9D9-D1C73334A7BE}" type="datetimeFigureOut">
              <a:rPr lang="en-US" smtClean="0"/>
              <a:t>2/16/2019</a:t>
            </a:fld>
            <a:endParaRPr lang="en-US"/>
          </a:p>
        </p:txBody>
      </p:sp>
      <p:sp>
        <p:nvSpPr>
          <p:cNvPr id="4" name="Footer Placeholder 3">
            <a:extLst>
              <a:ext uri="{FF2B5EF4-FFF2-40B4-BE49-F238E27FC236}">
                <a16:creationId xmlns:a16="http://schemas.microsoft.com/office/drawing/2014/main" xmlns="" id="{39ED926D-A848-466E-A64F-3CA1DA3F45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916335A-B6F3-4B1E-BC86-9811E1298261}"/>
              </a:ext>
            </a:extLst>
          </p:cNvPr>
          <p:cNvSpPr>
            <a:spLocks noGrp="1"/>
          </p:cNvSpPr>
          <p:nvPr>
            <p:ph type="sldNum" sz="quarter" idx="12"/>
          </p:nvPr>
        </p:nvSpPr>
        <p:spPr/>
        <p:txBody>
          <a:bodyPr/>
          <a:lstStyle/>
          <a:p>
            <a:fld id="{EF0DF3FB-AB67-4BED-B40C-799EF7707BD0}" type="slidenum">
              <a:rPr lang="en-US" smtClean="0"/>
              <a:t>‹#›</a:t>
            </a:fld>
            <a:endParaRPr lang="en-US"/>
          </a:p>
        </p:txBody>
      </p:sp>
    </p:spTree>
    <p:custDataLst>
      <p:tags r:id="rId1"/>
    </p:custDataLst>
    <p:extLst>
      <p:ext uri="{BB962C8B-B14F-4D97-AF65-F5344CB8AC3E}">
        <p14:creationId xmlns:p14="http://schemas.microsoft.com/office/powerpoint/2010/main" val="15318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oriz Tabs 3-7, and Dial">
    <p:spTree>
      <p:nvGrpSpPr>
        <p:cNvPr id="1" name=""/>
        <p:cNvGrpSpPr/>
        <p:nvPr/>
      </p:nvGrpSpPr>
      <p:grpSpPr>
        <a:xfrm>
          <a:off x="0" y="0"/>
          <a:ext cx="0" cy="0"/>
          <a:chOff x="0" y="0"/>
          <a:chExt cx="0" cy="0"/>
        </a:xfrm>
      </p:grpSpPr>
      <p:pic>
        <p:nvPicPr>
          <p:cNvPr id="3" name="Circle 45">
            <a:extLst>
              <a:ext uri="{FF2B5EF4-FFF2-40B4-BE49-F238E27FC236}">
                <a16:creationId xmlns:a16="http://schemas.microsoft.com/office/drawing/2014/main" xmlns="" id="{FC69D975-F931-42B2-BF55-9066EE8187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rot="2700000">
            <a:off x="314344" y="519056"/>
            <a:ext cx="1517786" cy="1517786"/>
          </a:xfrm>
          <a:prstGeom prst="rect">
            <a:avLst/>
          </a:prstGeom>
          <a:noFill/>
          <a:effectLst>
            <a:outerShdw blurRad="50800" dist="38100" dir="2700000" algn="tl" rotWithShape="0">
              <a:prstClr val="black">
                <a:alpha val="40000"/>
              </a:prstClr>
            </a:outerShdw>
          </a:effectLst>
        </p:spPr>
      </p:pic>
      <p:pic>
        <p:nvPicPr>
          <p:cNvPr id="4" name="Circle 0">
            <a:extLst>
              <a:ext uri="{FF2B5EF4-FFF2-40B4-BE49-F238E27FC236}">
                <a16:creationId xmlns:a16="http://schemas.microsoft.com/office/drawing/2014/main" xmlns="" id="{E4F5296D-E99F-4DE2-AC43-8BFAAB8714B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1928109" y="519056"/>
            <a:ext cx="1517786" cy="1517786"/>
          </a:xfrm>
          <a:prstGeom prst="rect">
            <a:avLst/>
          </a:prstGeom>
          <a:noFill/>
          <a:effectLst>
            <a:outerShdw blurRad="50800" dist="38100" dir="2700000" algn="tl" rotWithShape="0">
              <a:prstClr val="black">
                <a:alpha val="40000"/>
              </a:prstClr>
            </a:outerShdw>
          </a:effectLst>
        </p:spPr>
      </p:pic>
      <p:pic>
        <p:nvPicPr>
          <p:cNvPr id="5" name="Circle 90">
            <a:extLst>
              <a:ext uri="{FF2B5EF4-FFF2-40B4-BE49-F238E27FC236}">
                <a16:creationId xmlns:a16="http://schemas.microsoft.com/office/drawing/2014/main" xmlns="" id="{A959BB73-E884-479C-94FB-B0107E7A9E3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rot="5400000">
            <a:off x="3567447" y="519056"/>
            <a:ext cx="1517786" cy="1517786"/>
          </a:xfrm>
          <a:prstGeom prst="rect">
            <a:avLst/>
          </a:prstGeom>
          <a:noFill/>
          <a:effectLst>
            <a:outerShdw blurRad="50800" dist="38100" dir="2700000" algn="tl" rotWithShape="0">
              <a:prstClr val="black">
                <a:alpha val="40000"/>
              </a:prstClr>
            </a:outerShdw>
          </a:effectLst>
        </p:spPr>
      </p:pic>
      <p:pic>
        <p:nvPicPr>
          <p:cNvPr id="6" name="Circle 180">
            <a:extLst>
              <a:ext uri="{FF2B5EF4-FFF2-40B4-BE49-F238E27FC236}">
                <a16:creationId xmlns:a16="http://schemas.microsoft.com/office/drawing/2014/main" xmlns="" id="{656CAF17-D946-44EB-858F-A48A25A0638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rot="10800000">
            <a:off x="5206785" y="519056"/>
            <a:ext cx="1517786" cy="1517786"/>
          </a:xfrm>
          <a:prstGeom prst="rect">
            <a:avLst/>
          </a:prstGeom>
          <a:noFill/>
          <a:effectLst>
            <a:outerShdw blurRad="50800" dist="38100" dir="2700000" algn="tl" rotWithShape="0">
              <a:prstClr val="black">
                <a:alpha val="40000"/>
              </a:prstClr>
            </a:outerShdw>
          </a:effectLst>
        </p:spPr>
      </p:pic>
      <p:pic>
        <p:nvPicPr>
          <p:cNvPr id="7" name="Circle 270">
            <a:extLst>
              <a:ext uri="{FF2B5EF4-FFF2-40B4-BE49-F238E27FC236}">
                <a16:creationId xmlns:a16="http://schemas.microsoft.com/office/drawing/2014/main" xmlns="" id="{D7D2E094-39CC-492A-B74B-6DD2D152C9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rot="16200000">
            <a:off x="6846123" y="519055"/>
            <a:ext cx="1517786" cy="1517786"/>
          </a:xfrm>
          <a:prstGeom prst="rect">
            <a:avLst/>
          </a:prstGeom>
          <a:noFill/>
          <a:effectLst>
            <a:outerShdw blurRad="50800" dist="38100" dir="2700000" algn="tl" rotWithShape="0">
              <a:prstClr val="black">
                <a:alpha val="40000"/>
              </a:prstClr>
            </a:outerShdw>
          </a:effectLst>
        </p:spPr>
      </p:pic>
      <p:grpSp>
        <p:nvGrpSpPr>
          <p:cNvPr id="44" name="7-Tabs">
            <a:extLst>
              <a:ext uri="{FF2B5EF4-FFF2-40B4-BE49-F238E27FC236}">
                <a16:creationId xmlns:a16="http://schemas.microsoft.com/office/drawing/2014/main" xmlns="" id="{4522CA9C-83D6-41AE-BAB5-1A74EB47C3BA}"/>
              </a:ext>
            </a:extLst>
          </p:cNvPr>
          <p:cNvGrpSpPr/>
          <p:nvPr userDrawn="1"/>
        </p:nvGrpSpPr>
        <p:grpSpPr>
          <a:xfrm>
            <a:off x="1" y="2343271"/>
            <a:ext cx="9143999" cy="841250"/>
            <a:chOff x="1" y="2343271"/>
            <a:chExt cx="9143999" cy="841250"/>
          </a:xfrm>
        </p:grpSpPr>
        <p:sp>
          <p:nvSpPr>
            <p:cNvPr id="35" name="7-Tab 1">
              <a:extLst>
                <a:ext uri="{FF2B5EF4-FFF2-40B4-BE49-F238E27FC236}">
                  <a16:creationId xmlns:a16="http://schemas.microsoft.com/office/drawing/2014/main" xmlns="" id="{C5250519-4FE2-4846-B2F7-4E2B4F83DCF4}"/>
                </a:ext>
              </a:extLst>
            </p:cNvPr>
            <p:cNvSpPr/>
            <p:nvPr userDrawn="1"/>
          </p:nvSpPr>
          <p:spPr>
            <a:xfrm>
              <a:off x="1" y="2343274"/>
              <a:ext cx="1289611"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1</a:t>
              </a:r>
            </a:p>
          </p:txBody>
        </p:sp>
        <p:sp>
          <p:nvSpPr>
            <p:cNvPr id="36" name="7-Tab 2">
              <a:extLst>
                <a:ext uri="{FF2B5EF4-FFF2-40B4-BE49-F238E27FC236}">
                  <a16:creationId xmlns:a16="http://schemas.microsoft.com/office/drawing/2014/main" xmlns="" id="{94DD574E-26AB-4433-A08C-38632A149162}"/>
                </a:ext>
              </a:extLst>
            </p:cNvPr>
            <p:cNvSpPr/>
            <p:nvPr userDrawn="1"/>
          </p:nvSpPr>
          <p:spPr>
            <a:xfrm>
              <a:off x="1309066" y="2343273"/>
              <a:ext cx="1289611"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2</a:t>
              </a:r>
            </a:p>
          </p:txBody>
        </p:sp>
        <p:sp>
          <p:nvSpPr>
            <p:cNvPr id="37" name="7-Tab 3">
              <a:extLst>
                <a:ext uri="{FF2B5EF4-FFF2-40B4-BE49-F238E27FC236}">
                  <a16:creationId xmlns:a16="http://schemas.microsoft.com/office/drawing/2014/main" xmlns="" id="{7787266A-E386-4E49-A718-4E3D77E16BB5}"/>
                </a:ext>
              </a:extLst>
            </p:cNvPr>
            <p:cNvSpPr/>
            <p:nvPr userDrawn="1"/>
          </p:nvSpPr>
          <p:spPr>
            <a:xfrm>
              <a:off x="2618131" y="2343274"/>
              <a:ext cx="1289611"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3</a:t>
              </a:r>
            </a:p>
          </p:txBody>
        </p:sp>
        <p:sp>
          <p:nvSpPr>
            <p:cNvPr id="38" name="7-Tab 4">
              <a:extLst>
                <a:ext uri="{FF2B5EF4-FFF2-40B4-BE49-F238E27FC236}">
                  <a16:creationId xmlns:a16="http://schemas.microsoft.com/office/drawing/2014/main" xmlns="" id="{F47FEE72-EAFD-4024-BA0F-1EED70949ABF}"/>
                </a:ext>
              </a:extLst>
            </p:cNvPr>
            <p:cNvSpPr/>
            <p:nvPr userDrawn="1"/>
          </p:nvSpPr>
          <p:spPr>
            <a:xfrm>
              <a:off x="3927196" y="2343274"/>
              <a:ext cx="1289611"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4</a:t>
              </a:r>
            </a:p>
          </p:txBody>
        </p:sp>
        <p:sp>
          <p:nvSpPr>
            <p:cNvPr id="39" name="7-Tab 5">
              <a:extLst>
                <a:ext uri="{FF2B5EF4-FFF2-40B4-BE49-F238E27FC236}">
                  <a16:creationId xmlns:a16="http://schemas.microsoft.com/office/drawing/2014/main" xmlns="" id="{C16893A7-3DC9-45E5-B192-6F2D2420A70A}"/>
                </a:ext>
              </a:extLst>
            </p:cNvPr>
            <p:cNvSpPr/>
            <p:nvPr userDrawn="1"/>
          </p:nvSpPr>
          <p:spPr>
            <a:xfrm>
              <a:off x="5236260" y="2343273"/>
              <a:ext cx="1289611"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5</a:t>
              </a:r>
            </a:p>
          </p:txBody>
        </p:sp>
        <p:sp>
          <p:nvSpPr>
            <p:cNvPr id="40" name="7-Tab 6">
              <a:extLst>
                <a:ext uri="{FF2B5EF4-FFF2-40B4-BE49-F238E27FC236}">
                  <a16:creationId xmlns:a16="http://schemas.microsoft.com/office/drawing/2014/main" xmlns="" id="{C92D4484-6494-4005-8E94-00FECB8A4191}"/>
                </a:ext>
              </a:extLst>
            </p:cNvPr>
            <p:cNvSpPr/>
            <p:nvPr userDrawn="1"/>
          </p:nvSpPr>
          <p:spPr>
            <a:xfrm>
              <a:off x="6545325" y="2343272"/>
              <a:ext cx="1289611"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6</a:t>
              </a:r>
            </a:p>
          </p:txBody>
        </p:sp>
        <p:sp>
          <p:nvSpPr>
            <p:cNvPr id="41" name="7-Tab 7">
              <a:extLst>
                <a:ext uri="{FF2B5EF4-FFF2-40B4-BE49-F238E27FC236}">
                  <a16:creationId xmlns:a16="http://schemas.microsoft.com/office/drawing/2014/main" xmlns="" id="{42E642D0-E987-4C49-870C-9BC389F8B994}"/>
                </a:ext>
              </a:extLst>
            </p:cNvPr>
            <p:cNvSpPr/>
            <p:nvPr userDrawn="1"/>
          </p:nvSpPr>
          <p:spPr>
            <a:xfrm>
              <a:off x="7854389" y="2343271"/>
              <a:ext cx="1289611"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7</a:t>
              </a:r>
            </a:p>
          </p:txBody>
        </p:sp>
      </p:grpSp>
      <p:grpSp>
        <p:nvGrpSpPr>
          <p:cNvPr id="43" name="6-Tabs">
            <a:extLst>
              <a:ext uri="{FF2B5EF4-FFF2-40B4-BE49-F238E27FC236}">
                <a16:creationId xmlns:a16="http://schemas.microsoft.com/office/drawing/2014/main" xmlns="" id="{82F73FB9-4F3B-4C17-A355-169488528541}"/>
              </a:ext>
            </a:extLst>
          </p:cNvPr>
          <p:cNvGrpSpPr/>
          <p:nvPr userDrawn="1"/>
        </p:nvGrpSpPr>
        <p:grpSpPr>
          <a:xfrm>
            <a:off x="1" y="3239932"/>
            <a:ext cx="9143999" cy="841249"/>
            <a:chOff x="1" y="3239932"/>
            <a:chExt cx="9171920" cy="841249"/>
          </a:xfrm>
        </p:grpSpPr>
        <p:sp>
          <p:nvSpPr>
            <p:cNvPr id="28" name="6-Tab 1">
              <a:extLst>
                <a:ext uri="{FF2B5EF4-FFF2-40B4-BE49-F238E27FC236}">
                  <a16:creationId xmlns:a16="http://schemas.microsoft.com/office/drawing/2014/main" xmlns="" id="{40885A8E-15A8-4B99-A2BB-FCDFB6DC3ACD}"/>
                </a:ext>
              </a:extLst>
            </p:cNvPr>
            <p:cNvSpPr/>
            <p:nvPr userDrawn="1"/>
          </p:nvSpPr>
          <p:spPr>
            <a:xfrm>
              <a:off x="1" y="3239934"/>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1</a:t>
              </a:r>
            </a:p>
          </p:txBody>
        </p:sp>
        <p:sp>
          <p:nvSpPr>
            <p:cNvPr id="29" name="6-Tab 2">
              <a:extLst>
                <a:ext uri="{FF2B5EF4-FFF2-40B4-BE49-F238E27FC236}">
                  <a16:creationId xmlns:a16="http://schemas.microsoft.com/office/drawing/2014/main" xmlns="" id="{20B4BC73-D0A5-4BD4-A0DC-8E8658B18E8E}"/>
                </a:ext>
              </a:extLst>
            </p:cNvPr>
            <p:cNvSpPr/>
            <p:nvPr userDrawn="1"/>
          </p:nvSpPr>
          <p:spPr>
            <a:xfrm>
              <a:off x="1532450" y="3239933"/>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2</a:t>
              </a:r>
            </a:p>
          </p:txBody>
        </p:sp>
        <p:sp>
          <p:nvSpPr>
            <p:cNvPr id="30" name="6-Tab 3">
              <a:extLst>
                <a:ext uri="{FF2B5EF4-FFF2-40B4-BE49-F238E27FC236}">
                  <a16:creationId xmlns:a16="http://schemas.microsoft.com/office/drawing/2014/main" xmlns="" id="{3B7167FD-B0E5-4A21-B9A5-4BAC3C86E3C3}"/>
                </a:ext>
              </a:extLst>
            </p:cNvPr>
            <p:cNvSpPr/>
            <p:nvPr userDrawn="1"/>
          </p:nvSpPr>
          <p:spPr>
            <a:xfrm>
              <a:off x="3064899" y="3239934"/>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3</a:t>
              </a:r>
            </a:p>
          </p:txBody>
        </p:sp>
        <p:sp>
          <p:nvSpPr>
            <p:cNvPr id="31" name="6-Tab 4">
              <a:extLst>
                <a:ext uri="{FF2B5EF4-FFF2-40B4-BE49-F238E27FC236}">
                  <a16:creationId xmlns:a16="http://schemas.microsoft.com/office/drawing/2014/main" xmlns="" id="{03B6A101-7501-47EE-8F66-24277F017BD6}"/>
                </a:ext>
              </a:extLst>
            </p:cNvPr>
            <p:cNvSpPr/>
            <p:nvPr userDrawn="1"/>
          </p:nvSpPr>
          <p:spPr>
            <a:xfrm>
              <a:off x="4597348" y="3239934"/>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4</a:t>
              </a:r>
            </a:p>
          </p:txBody>
        </p:sp>
        <p:sp>
          <p:nvSpPr>
            <p:cNvPr id="32" name="6-Tab 5">
              <a:extLst>
                <a:ext uri="{FF2B5EF4-FFF2-40B4-BE49-F238E27FC236}">
                  <a16:creationId xmlns:a16="http://schemas.microsoft.com/office/drawing/2014/main" xmlns="" id="{DE4EACA1-75E5-488D-999E-A307FCDD2489}"/>
                </a:ext>
              </a:extLst>
            </p:cNvPr>
            <p:cNvSpPr/>
            <p:nvPr userDrawn="1"/>
          </p:nvSpPr>
          <p:spPr>
            <a:xfrm>
              <a:off x="6129796" y="3239933"/>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5</a:t>
              </a:r>
            </a:p>
          </p:txBody>
        </p:sp>
        <p:sp>
          <p:nvSpPr>
            <p:cNvPr id="33" name="6-Tab 6">
              <a:extLst>
                <a:ext uri="{FF2B5EF4-FFF2-40B4-BE49-F238E27FC236}">
                  <a16:creationId xmlns:a16="http://schemas.microsoft.com/office/drawing/2014/main" xmlns="" id="{BD69D02B-6EA6-4FA4-A5EF-67E269CD36BD}"/>
                </a:ext>
              </a:extLst>
            </p:cNvPr>
            <p:cNvSpPr/>
            <p:nvPr userDrawn="1"/>
          </p:nvSpPr>
          <p:spPr>
            <a:xfrm>
              <a:off x="7662245" y="3239932"/>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6</a:t>
              </a:r>
            </a:p>
          </p:txBody>
        </p:sp>
      </p:grpSp>
      <p:grpSp>
        <p:nvGrpSpPr>
          <p:cNvPr id="47" name="5-Tabs">
            <a:extLst>
              <a:ext uri="{FF2B5EF4-FFF2-40B4-BE49-F238E27FC236}">
                <a16:creationId xmlns:a16="http://schemas.microsoft.com/office/drawing/2014/main" xmlns="" id="{37BC4DDE-A578-4EF3-BC77-5097520FFEF0}"/>
              </a:ext>
            </a:extLst>
          </p:cNvPr>
          <p:cNvGrpSpPr/>
          <p:nvPr userDrawn="1"/>
        </p:nvGrpSpPr>
        <p:grpSpPr>
          <a:xfrm>
            <a:off x="0" y="4128679"/>
            <a:ext cx="9137845" cy="841248"/>
            <a:chOff x="1" y="3239933"/>
            <a:chExt cx="7639471" cy="841248"/>
          </a:xfrm>
        </p:grpSpPr>
        <p:sp>
          <p:nvSpPr>
            <p:cNvPr id="48" name="6-Tab 1">
              <a:extLst>
                <a:ext uri="{FF2B5EF4-FFF2-40B4-BE49-F238E27FC236}">
                  <a16:creationId xmlns:a16="http://schemas.microsoft.com/office/drawing/2014/main" xmlns="" id="{D875F584-A7AE-4B7F-B56B-2956B8C54A32}"/>
                </a:ext>
              </a:extLst>
            </p:cNvPr>
            <p:cNvSpPr/>
            <p:nvPr userDrawn="1"/>
          </p:nvSpPr>
          <p:spPr>
            <a:xfrm>
              <a:off x="1" y="3239934"/>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1</a:t>
              </a:r>
            </a:p>
          </p:txBody>
        </p:sp>
        <p:sp>
          <p:nvSpPr>
            <p:cNvPr id="49" name="6-Tab 2">
              <a:extLst>
                <a:ext uri="{FF2B5EF4-FFF2-40B4-BE49-F238E27FC236}">
                  <a16:creationId xmlns:a16="http://schemas.microsoft.com/office/drawing/2014/main" xmlns="" id="{F74C5269-5215-45CB-8E23-8DF23DE54204}"/>
                </a:ext>
              </a:extLst>
            </p:cNvPr>
            <p:cNvSpPr/>
            <p:nvPr userDrawn="1"/>
          </p:nvSpPr>
          <p:spPr>
            <a:xfrm>
              <a:off x="1532450" y="3239933"/>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2</a:t>
              </a:r>
            </a:p>
          </p:txBody>
        </p:sp>
        <p:sp>
          <p:nvSpPr>
            <p:cNvPr id="50" name="6-Tab 3">
              <a:extLst>
                <a:ext uri="{FF2B5EF4-FFF2-40B4-BE49-F238E27FC236}">
                  <a16:creationId xmlns:a16="http://schemas.microsoft.com/office/drawing/2014/main" xmlns="" id="{28B9A1E8-6A9D-400E-AF01-BECF747FFBFF}"/>
                </a:ext>
              </a:extLst>
            </p:cNvPr>
            <p:cNvSpPr/>
            <p:nvPr userDrawn="1"/>
          </p:nvSpPr>
          <p:spPr>
            <a:xfrm>
              <a:off x="3064899" y="3239934"/>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3</a:t>
              </a:r>
            </a:p>
          </p:txBody>
        </p:sp>
        <p:sp>
          <p:nvSpPr>
            <p:cNvPr id="51" name="6-Tab 4">
              <a:extLst>
                <a:ext uri="{FF2B5EF4-FFF2-40B4-BE49-F238E27FC236}">
                  <a16:creationId xmlns:a16="http://schemas.microsoft.com/office/drawing/2014/main" xmlns="" id="{D5CFAF8F-8E53-4B83-8FE0-E1473ACC9BCB}"/>
                </a:ext>
              </a:extLst>
            </p:cNvPr>
            <p:cNvSpPr/>
            <p:nvPr userDrawn="1"/>
          </p:nvSpPr>
          <p:spPr>
            <a:xfrm>
              <a:off x="4597348" y="3239934"/>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4</a:t>
              </a:r>
            </a:p>
          </p:txBody>
        </p:sp>
        <p:sp>
          <p:nvSpPr>
            <p:cNvPr id="52" name="6-Tab 5">
              <a:extLst>
                <a:ext uri="{FF2B5EF4-FFF2-40B4-BE49-F238E27FC236}">
                  <a16:creationId xmlns:a16="http://schemas.microsoft.com/office/drawing/2014/main" xmlns="" id="{3A29C3A8-7DBE-477E-9C9B-A107E2CB4C52}"/>
                </a:ext>
              </a:extLst>
            </p:cNvPr>
            <p:cNvSpPr/>
            <p:nvPr userDrawn="1"/>
          </p:nvSpPr>
          <p:spPr>
            <a:xfrm>
              <a:off x="6129796" y="3239933"/>
              <a:ext cx="1509676"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5</a:t>
              </a:r>
            </a:p>
          </p:txBody>
        </p:sp>
      </p:grpSp>
      <p:grpSp>
        <p:nvGrpSpPr>
          <p:cNvPr id="45" name="4-Tabs">
            <a:extLst>
              <a:ext uri="{FF2B5EF4-FFF2-40B4-BE49-F238E27FC236}">
                <a16:creationId xmlns:a16="http://schemas.microsoft.com/office/drawing/2014/main" xmlns="" id="{9607D1F7-62C3-4363-BA48-38963E225DF5}"/>
              </a:ext>
            </a:extLst>
          </p:cNvPr>
          <p:cNvGrpSpPr/>
          <p:nvPr userDrawn="1"/>
        </p:nvGrpSpPr>
        <p:grpSpPr>
          <a:xfrm>
            <a:off x="0" y="5041766"/>
            <a:ext cx="9137845" cy="841248"/>
            <a:chOff x="0" y="5041766"/>
            <a:chExt cx="9137845" cy="841248"/>
          </a:xfrm>
        </p:grpSpPr>
        <p:sp>
          <p:nvSpPr>
            <p:cNvPr id="23" name="4-Tab 1">
              <a:extLst>
                <a:ext uri="{FF2B5EF4-FFF2-40B4-BE49-F238E27FC236}">
                  <a16:creationId xmlns:a16="http://schemas.microsoft.com/office/drawing/2014/main" xmlns="" id="{67105110-2BCF-4748-A445-0848FDD72CC3}"/>
                </a:ext>
              </a:extLst>
            </p:cNvPr>
            <p:cNvSpPr/>
            <p:nvPr userDrawn="1"/>
          </p:nvSpPr>
          <p:spPr>
            <a:xfrm>
              <a:off x="0" y="5041767"/>
              <a:ext cx="2258905"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1</a:t>
              </a:r>
            </a:p>
          </p:txBody>
        </p:sp>
        <p:sp>
          <p:nvSpPr>
            <p:cNvPr id="18" name="4-Tab 2">
              <a:extLst>
                <a:ext uri="{FF2B5EF4-FFF2-40B4-BE49-F238E27FC236}">
                  <a16:creationId xmlns:a16="http://schemas.microsoft.com/office/drawing/2014/main" xmlns="" id="{975BB38F-62AF-4A2B-8597-5103F7535B7A}"/>
                </a:ext>
              </a:extLst>
            </p:cNvPr>
            <p:cNvSpPr/>
            <p:nvPr userDrawn="1"/>
          </p:nvSpPr>
          <p:spPr>
            <a:xfrm>
              <a:off x="2292980" y="5041766"/>
              <a:ext cx="2258905"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2</a:t>
              </a:r>
            </a:p>
          </p:txBody>
        </p:sp>
        <p:sp>
          <p:nvSpPr>
            <p:cNvPr id="19" name="4-Tab 3">
              <a:extLst>
                <a:ext uri="{FF2B5EF4-FFF2-40B4-BE49-F238E27FC236}">
                  <a16:creationId xmlns:a16="http://schemas.microsoft.com/office/drawing/2014/main" xmlns="" id="{08928BDB-DCF7-4341-88B3-5DAB2BD381B1}"/>
                </a:ext>
              </a:extLst>
            </p:cNvPr>
            <p:cNvSpPr/>
            <p:nvPr userDrawn="1"/>
          </p:nvSpPr>
          <p:spPr>
            <a:xfrm>
              <a:off x="4585960" y="5041767"/>
              <a:ext cx="2258905"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3</a:t>
              </a:r>
            </a:p>
          </p:txBody>
        </p:sp>
        <p:sp>
          <p:nvSpPr>
            <p:cNvPr id="20" name="4-Tab 4">
              <a:extLst>
                <a:ext uri="{FF2B5EF4-FFF2-40B4-BE49-F238E27FC236}">
                  <a16:creationId xmlns:a16="http://schemas.microsoft.com/office/drawing/2014/main" xmlns="" id="{83870B08-B433-4248-A5CB-5A082E8E06A7}"/>
                </a:ext>
              </a:extLst>
            </p:cNvPr>
            <p:cNvSpPr/>
            <p:nvPr userDrawn="1"/>
          </p:nvSpPr>
          <p:spPr>
            <a:xfrm>
              <a:off x="6878940" y="5041767"/>
              <a:ext cx="2258905"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4</a:t>
              </a:r>
            </a:p>
          </p:txBody>
        </p:sp>
      </p:grpSp>
      <p:grpSp>
        <p:nvGrpSpPr>
          <p:cNvPr id="46" name="3-Tabs">
            <a:extLst>
              <a:ext uri="{FF2B5EF4-FFF2-40B4-BE49-F238E27FC236}">
                <a16:creationId xmlns:a16="http://schemas.microsoft.com/office/drawing/2014/main" xmlns="" id="{68059011-630E-4C51-838A-84DAAF1FA75C}"/>
              </a:ext>
            </a:extLst>
          </p:cNvPr>
          <p:cNvGrpSpPr/>
          <p:nvPr userDrawn="1"/>
        </p:nvGrpSpPr>
        <p:grpSpPr>
          <a:xfrm>
            <a:off x="0" y="5938423"/>
            <a:ext cx="9143999" cy="841248"/>
            <a:chOff x="0" y="5938423"/>
            <a:chExt cx="9143999" cy="841248"/>
          </a:xfrm>
        </p:grpSpPr>
        <p:sp>
          <p:nvSpPr>
            <p:cNvPr id="24" name="3-Tab 1">
              <a:extLst>
                <a:ext uri="{FF2B5EF4-FFF2-40B4-BE49-F238E27FC236}">
                  <a16:creationId xmlns:a16="http://schemas.microsoft.com/office/drawing/2014/main" xmlns="" id="{671BDFD4-4821-4E5C-AB22-D628D3681D17}"/>
                </a:ext>
              </a:extLst>
            </p:cNvPr>
            <p:cNvSpPr/>
            <p:nvPr userDrawn="1"/>
          </p:nvSpPr>
          <p:spPr>
            <a:xfrm>
              <a:off x="0" y="5938424"/>
              <a:ext cx="3029270"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1</a:t>
              </a:r>
            </a:p>
          </p:txBody>
        </p:sp>
        <p:sp>
          <p:nvSpPr>
            <p:cNvPr id="25" name="3-Tab 2">
              <a:extLst>
                <a:ext uri="{FF2B5EF4-FFF2-40B4-BE49-F238E27FC236}">
                  <a16:creationId xmlns:a16="http://schemas.microsoft.com/office/drawing/2014/main" xmlns="" id="{D178445E-5BBB-4477-B69C-EE1EF63B55BF}"/>
                </a:ext>
              </a:extLst>
            </p:cNvPr>
            <p:cNvSpPr/>
            <p:nvPr userDrawn="1"/>
          </p:nvSpPr>
          <p:spPr>
            <a:xfrm>
              <a:off x="3061112" y="5938423"/>
              <a:ext cx="3015622"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2</a:t>
              </a:r>
            </a:p>
          </p:txBody>
        </p:sp>
        <p:sp>
          <p:nvSpPr>
            <p:cNvPr id="26" name="3-Tab 3">
              <a:extLst>
                <a:ext uri="{FF2B5EF4-FFF2-40B4-BE49-F238E27FC236}">
                  <a16:creationId xmlns:a16="http://schemas.microsoft.com/office/drawing/2014/main" xmlns="" id="{FA57C743-A647-41D0-8DAF-1BE58C03B923}"/>
                </a:ext>
              </a:extLst>
            </p:cNvPr>
            <p:cNvSpPr/>
            <p:nvPr userDrawn="1"/>
          </p:nvSpPr>
          <p:spPr>
            <a:xfrm>
              <a:off x="6094926" y="5938424"/>
              <a:ext cx="3049073" cy="84124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algn="ctr">
                <a:lnSpc>
                  <a:spcPts val="2500"/>
                </a:lnSpc>
              </a:pPr>
              <a:r>
                <a:rPr lang="en-US" sz="2200" b="1" dirty="0">
                  <a:latin typeface="Open Sans" panose="020B0606030504020204" pitchFamily="34" charset="0"/>
                  <a:ea typeface="Open Sans" panose="020B0606030504020204" pitchFamily="34" charset="0"/>
                  <a:cs typeface="Open Sans" panose="020B0606030504020204" pitchFamily="34" charset="0"/>
                </a:rPr>
                <a:t>Tab 3</a:t>
              </a:r>
            </a:p>
          </p:txBody>
        </p:sp>
      </p:grpSp>
    </p:spTree>
    <p:custDataLst>
      <p:tags r:id="rId1"/>
    </p:custDataLst>
    <p:extLst>
      <p:ext uri="{BB962C8B-B14F-4D97-AF65-F5344CB8AC3E}">
        <p14:creationId xmlns:p14="http://schemas.microsoft.com/office/powerpoint/2010/main" val="38905564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ert Tabs 5-7">
    <p:spTree>
      <p:nvGrpSpPr>
        <p:cNvPr id="1" name=""/>
        <p:cNvGrpSpPr/>
        <p:nvPr/>
      </p:nvGrpSpPr>
      <p:grpSpPr>
        <a:xfrm>
          <a:off x="0" y="0"/>
          <a:ext cx="0" cy="0"/>
          <a:chOff x="0" y="0"/>
          <a:chExt cx="0" cy="0"/>
        </a:xfrm>
      </p:grpSpPr>
      <p:grpSp>
        <p:nvGrpSpPr>
          <p:cNvPr id="13" name="5 Tabs">
            <a:extLst>
              <a:ext uri="{FF2B5EF4-FFF2-40B4-BE49-F238E27FC236}">
                <a16:creationId xmlns:a16="http://schemas.microsoft.com/office/drawing/2014/main" xmlns="" id="{6584F2C9-5796-488A-B717-2754CC5731AE}"/>
              </a:ext>
            </a:extLst>
          </p:cNvPr>
          <p:cNvGrpSpPr/>
          <p:nvPr userDrawn="1"/>
        </p:nvGrpSpPr>
        <p:grpSpPr>
          <a:xfrm>
            <a:off x="-3475" y="790902"/>
            <a:ext cx="3088047" cy="6071201"/>
            <a:chOff x="3180108" y="790902"/>
            <a:chExt cx="3088047" cy="6071201"/>
          </a:xfrm>
        </p:grpSpPr>
        <p:sp>
          <p:nvSpPr>
            <p:cNvPr id="8" name="5-Tab 1">
              <a:extLst>
                <a:ext uri="{FF2B5EF4-FFF2-40B4-BE49-F238E27FC236}">
                  <a16:creationId xmlns:a16="http://schemas.microsoft.com/office/drawing/2014/main" xmlns="" id="{250B170D-721D-4F89-A4D6-52695CAFD909}"/>
                </a:ext>
              </a:extLst>
            </p:cNvPr>
            <p:cNvSpPr/>
            <p:nvPr userDrawn="1"/>
          </p:nvSpPr>
          <p:spPr>
            <a:xfrm>
              <a:off x="3180108" y="79090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a:latin typeface="Open Sans" panose="020B0606030504020204" pitchFamily="34" charset="0"/>
                  <a:ea typeface="Open Sans" panose="020B0606030504020204" pitchFamily="34" charset="0"/>
                  <a:cs typeface="Open Sans" panose="020B0606030504020204" pitchFamily="34" charset="0"/>
                </a:rPr>
                <a:t>Tab 1</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5-Tab 2">
              <a:extLst>
                <a:ext uri="{FF2B5EF4-FFF2-40B4-BE49-F238E27FC236}">
                  <a16:creationId xmlns:a16="http://schemas.microsoft.com/office/drawing/2014/main" xmlns="" id="{A472AAE5-F0F4-4FD8-9D36-7EC26DDCE02D}"/>
                </a:ext>
              </a:extLst>
            </p:cNvPr>
            <p:cNvSpPr/>
            <p:nvPr userDrawn="1"/>
          </p:nvSpPr>
          <p:spPr>
            <a:xfrm>
              <a:off x="3180108" y="201152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2</a:t>
              </a:r>
            </a:p>
          </p:txBody>
        </p:sp>
        <p:sp>
          <p:nvSpPr>
            <p:cNvPr id="10" name="5-Tab 3">
              <a:extLst>
                <a:ext uri="{FF2B5EF4-FFF2-40B4-BE49-F238E27FC236}">
                  <a16:creationId xmlns:a16="http://schemas.microsoft.com/office/drawing/2014/main" xmlns="" id="{5A02B93A-1B6E-4150-987E-65CE7057D8C2}"/>
                </a:ext>
              </a:extLst>
            </p:cNvPr>
            <p:cNvSpPr/>
            <p:nvPr userDrawn="1"/>
          </p:nvSpPr>
          <p:spPr>
            <a:xfrm>
              <a:off x="3180108" y="323214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3</a:t>
              </a:r>
            </a:p>
          </p:txBody>
        </p:sp>
        <p:sp>
          <p:nvSpPr>
            <p:cNvPr id="11" name="5-Tab 4">
              <a:extLst>
                <a:ext uri="{FF2B5EF4-FFF2-40B4-BE49-F238E27FC236}">
                  <a16:creationId xmlns:a16="http://schemas.microsoft.com/office/drawing/2014/main" xmlns="" id="{7AE85803-3F23-48BA-B0EA-DBB83ABD2C2B}"/>
                </a:ext>
              </a:extLst>
            </p:cNvPr>
            <p:cNvSpPr/>
            <p:nvPr userDrawn="1"/>
          </p:nvSpPr>
          <p:spPr>
            <a:xfrm>
              <a:off x="3180108" y="445276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4</a:t>
              </a:r>
            </a:p>
          </p:txBody>
        </p:sp>
        <p:sp>
          <p:nvSpPr>
            <p:cNvPr id="12" name="5 -ab 5">
              <a:extLst>
                <a:ext uri="{FF2B5EF4-FFF2-40B4-BE49-F238E27FC236}">
                  <a16:creationId xmlns:a16="http://schemas.microsoft.com/office/drawing/2014/main" xmlns="" id="{83152485-EED9-4532-8A3F-B00D354EA37A}"/>
                </a:ext>
              </a:extLst>
            </p:cNvPr>
            <p:cNvSpPr/>
            <p:nvPr userDrawn="1"/>
          </p:nvSpPr>
          <p:spPr>
            <a:xfrm>
              <a:off x="3180108" y="5673383"/>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5</a:t>
              </a:r>
            </a:p>
          </p:txBody>
        </p:sp>
      </p:grpSp>
      <p:grpSp>
        <p:nvGrpSpPr>
          <p:cNvPr id="21" name="6 Tabs">
            <a:extLst>
              <a:ext uri="{FF2B5EF4-FFF2-40B4-BE49-F238E27FC236}">
                <a16:creationId xmlns:a16="http://schemas.microsoft.com/office/drawing/2014/main" xmlns="" id="{40E4FF78-8DC4-4630-AA84-AE4CD783CE1B}"/>
              </a:ext>
            </a:extLst>
          </p:cNvPr>
          <p:cNvGrpSpPr/>
          <p:nvPr userDrawn="1"/>
        </p:nvGrpSpPr>
        <p:grpSpPr>
          <a:xfrm>
            <a:off x="3196206" y="796203"/>
            <a:ext cx="3088048" cy="6061797"/>
            <a:chOff x="3196206" y="796203"/>
            <a:chExt cx="3088048" cy="7299008"/>
          </a:xfrm>
        </p:grpSpPr>
        <p:sp>
          <p:nvSpPr>
            <p:cNvPr id="15" name="6-Tab 1">
              <a:extLst>
                <a:ext uri="{FF2B5EF4-FFF2-40B4-BE49-F238E27FC236}">
                  <a16:creationId xmlns:a16="http://schemas.microsoft.com/office/drawing/2014/main" xmlns="" id="{F3F84E37-73A4-4923-803C-A21418FD67D4}"/>
                </a:ext>
              </a:extLst>
            </p:cNvPr>
            <p:cNvSpPr/>
            <p:nvPr userDrawn="1"/>
          </p:nvSpPr>
          <p:spPr>
            <a:xfrm>
              <a:off x="3196207" y="796203"/>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a:latin typeface="Open Sans" panose="020B0606030504020204" pitchFamily="34" charset="0"/>
                  <a:ea typeface="Open Sans" panose="020B0606030504020204" pitchFamily="34" charset="0"/>
                  <a:cs typeface="Open Sans" panose="020B0606030504020204" pitchFamily="34" charset="0"/>
                </a:rPr>
                <a:t>Tab 1</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6-Tab 2">
              <a:extLst>
                <a:ext uri="{FF2B5EF4-FFF2-40B4-BE49-F238E27FC236}">
                  <a16:creationId xmlns:a16="http://schemas.microsoft.com/office/drawing/2014/main" xmlns="" id="{0313F470-A059-42ED-A87B-3FB5B5823DF0}"/>
                </a:ext>
              </a:extLst>
            </p:cNvPr>
            <p:cNvSpPr/>
            <p:nvPr userDrawn="1"/>
          </p:nvSpPr>
          <p:spPr>
            <a:xfrm>
              <a:off x="3196207" y="2016823"/>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2</a:t>
              </a:r>
            </a:p>
          </p:txBody>
        </p:sp>
        <p:sp>
          <p:nvSpPr>
            <p:cNvPr id="17" name="6-Tab 3">
              <a:extLst>
                <a:ext uri="{FF2B5EF4-FFF2-40B4-BE49-F238E27FC236}">
                  <a16:creationId xmlns:a16="http://schemas.microsoft.com/office/drawing/2014/main" xmlns="" id="{A7C89B91-0E5A-4927-A544-2282B26006E7}"/>
                </a:ext>
              </a:extLst>
            </p:cNvPr>
            <p:cNvSpPr/>
            <p:nvPr userDrawn="1"/>
          </p:nvSpPr>
          <p:spPr>
            <a:xfrm>
              <a:off x="3196207" y="3237443"/>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3</a:t>
              </a:r>
            </a:p>
          </p:txBody>
        </p:sp>
        <p:sp>
          <p:nvSpPr>
            <p:cNvPr id="18" name="6-Tab 4">
              <a:extLst>
                <a:ext uri="{FF2B5EF4-FFF2-40B4-BE49-F238E27FC236}">
                  <a16:creationId xmlns:a16="http://schemas.microsoft.com/office/drawing/2014/main" xmlns="" id="{6096D07F-B47E-4FCA-B06A-A31FA9B2116A}"/>
                </a:ext>
              </a:extLst>
            </p:cNvPr>
            <p:cNvSpPr/>
            <p:nvPr userDrawn="1"/>
          </p:nvSpPr>
          <p:spPr>
            <a:xfrm>
              <a:off x="3196207" y="4458063"/>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4</a:t>
              </a:r>
            </a:p>
          </p:txBody>
        </p:sp>
        <p:sp>
          <p:nvSpPr>
            <p:cNvPr id="19" name="6-Tab 5">
              <a:extLst>
                <a:ext uri="{FF2B5EF4-FFF2-40B4-BE49-F238E27FC236}">
                  <a16:creationId xmlns:a16="http://schemas.microsoft.com/office/drawing/2014/main" xmlns="" id="{9E408B6D-81E1-4B36-9005-1FA2AF2D9923}"/>
                </a:ext>
              </a:extLst>
            </p:cNvPr>
            <p:cNvSpPr/>
            <p:nvPr userDrawn="1"/>
          </p:nvSpPr>
          <p:spPr>
            <a:xfrm>
              <a:off x="3196207" y="5678684"/>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5</a:t>
              </a:r>
            </a:p>
          </p:txBody>
        </p:sp>
        <p:sp>
          <p:nvSpPr>
            <p:cNvPr id="20" name="6-Tab 6">
              <a:extLst>
                <a:ext uri="{FF2B5EF4-FFF2-40B4-BE49-F238E27FC236}">
                  <a16:creationId xmlns:a16="http://schemas.microsoft.com/office/drawing/2014/main" xmlns="" id="{F04D253D-7F99-42FE-BE24-2E85A301C4D8}"/>
                </a:ext>
              </a:extLst>
            </p:cNvPr>
            <p:cNvSpPr/>
            <p:nvPr userDrawn="1"/>
          </p:nvSpPr>
          <p:spPr>
            <a:xfrm>
              <a:off x="3196206" y="6906491"/>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6</a:t>
              </a:r>
            </a:p>
          </p:txBody>
        </p:sp>
      </p:grpSp>
      <p:grpSp>
        <p:nvGrpSpPr>
          <p:cNvPr id="30" name="7 Tabs">
            <a:extLst>
              <a:ext uri="{FF2B5EF4-FFF2-40B4-BE49-F238E27FC236}">
                <a16:creationId xmlns:a16="http://schemas.microsoft.com/office/drawing/2014/main" xmlns="" id="{C179940B-4D55-4C6B-9925-52DC6C3355DA}"/>
              </a:ext>
            </a:extLst>
          </p:cNvPr>
          <p:cNvGrpSpPr/>
          <p:nvPr userDrawn="1"/>
        </p:nvGrpSpPr>
        <p:grpSpPr>
          <a:xfrm>
            <a:off x="6395887" y="806465"/>
            <a:ext cx="3088048" cy="6051536"/>
            <a:chOff x="6395887" y="806464"/>
            <a:chExt cx="3088048" cy="7075517"/>
          </a:xfrm>
        </p:grpSpPr>
        <p:sp>
          <p:nvSpPr>
            <p:cNvPr id="23" name="7-Tab 1">
              <a:extLst>
                <a:ext uri="{FF2B5EF4-FFF2-40B4-BE49-F238E27FC236}">
                  <a16:creationId xmlns:a16="http://schemas.microsoft.com/office/drawing/2014/main" xmlns="" id="{DAD35665-3FDF-4878-A85D-6EB5B47145E6}"/>
                </a:ext>
              </a:extLst>
            </p:cNvPr>
            <p:cNvSpPr/>
            <p:nvPr userDrawn="1"/>
          </p:nvSpPr>
          <p:spPr>
            <a:xfrm>
              <a:off x="6395888" y="806464"/>
              <a:ext cx="3088047" cy="98722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a:latin typeface="Open Sans" panose="020B0606030504020204" pitchFamily="34" charset="0"/>
                  <a:ea typeface="Open Sans" panose="020B0606030504020204" pitchFamily="34" charset="0"/>
                  <a:cs typeface="Open Sans" panose="020B0606030504020204" pitchFamily="34" charset="0"/>
                </a:rPr>
                <a:t>Tab 1</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7-Tab 2">
              <a:extLst>
                <a:ext uri="{FF2B5EF4-FFF2-40B4-BE49-F238E27FC236}">
                  <a16:creationId xmlns:a16="http://schemas.microsoft.com/office/drawing/2014/main" xmlns="" id="{CBEDA5D0-A7CE-486B-B607-D4FE6340B783}"/>
                </a:ext>
              </a:extLst>
            </p:cNvPr>
            <p:cNvSpPr/>
            <p:nvPr userDrawn="1"/>
          </p:nvSpPr>
          <p:spPr>
            <a:xfrm>
              <a:off x="6395888" y="1820184"/>
              <a:ext cx="3088047" cy="98722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2</a:t>
              </a:r>
            </a:p>
          </p:txBody>
        </p:sp>
        <p:sp>
          <p:nvSpPr>
            <p:cNvPr id="25" name="7-Tab 3">
              <a:extLst>
                <a:ext uri="{FF2B5EF4-FFF2-40B4-BE49-F238E27FC236}">
                  <a16:creationId xmlns:a16="http://schemas.microsoft.com/office/drawing/2014/main" xmlns="" id="{9195A311-417C-49BB-9907-7E5FDDC7B4EB}"/>
                </a:ext>
              </a:extLst>
            </p:cNvPr>
            <p:cNvSpPr/>
            <p:nvPr userDrawn="1"/>
          </p:nvSpPr>
          <p:spPr>
            <a:xfrm>
              <a:off x="6395888" y="2833904"/>
              <a:ext cx="3088047" cy="98722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3</a:t>
              </a:r>
            </a:p>
          </p:txBody>
        </p:sp>
        <p:sp>
          <p:nvSpPr>
            <p:cNvPr id="26" name="7-Tab 4">
              <a:extLst>
                <a:ext uri="{FF2B5EF4-FFF2-40B4-BE49-F238E27FC236}">
                  <a16:creationId xmlns:a16="http://schemas.microsoft.com/office/drawing/2014/main" xmlns="" id="{1988ABAC-B9DB-487C-AF0A-C2B7DA4823AD}"/>
                </a:ext>
              </a:extLst>
            </p:cNvPr>
            <p:cNvSpPr/>
            <p:nvPr userDrawn="1"/>
          </p:nvSpPr>
          <p:spPr>
            <a:xfrm>
              <a:off x="6395888" y="3847624"/>
              <a:ext cx="3088047" cy="98722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4</a:t>
              </a:r>
            </a:p>
          </p:txBody>
        </p:sp>
        <p:sp>
          <p:nvSpPr>
            <p:cNvPr id="27" name="7-Tab 5">
              <a:extLst>
                <a:ext uri="{FF2B5EF4-FFF2-40B4-BE49-F238E27FC236}">
                  <a16:creationId xmlns:a16="http://schemas.microsoft.com/office/drawing/2014/main" xmlns="" id="{454FD02D-577B-447C-9591-A4B0832CF0D4}"/>
                </a:ext>
              </a:extLst>
            </p:cNvPr>
            <p:cNvSpPr/>
            <p:nvPr userDrawn="1"/>
          </p:nvSpPr>
          <p:spPr>
            <a:xfrm>
              <a:off x="6395888" y="4861345"/>
              <a:ext cx="3088047" cy="98722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5</a:t>
              </a:r>
            </a:p>
          </p:txBody>
        </p:sp>
        <p:sp>
          <p:nvSpPr>
            <p:cNvPr id="28" name="7-Tab 6">
              <a:extLst>
                <a:ext uri="{FF2B5EF4-FFF2-40B4-BE49-F238E27FC236}">
                  <a16:creationId xmlns:a16="http://schemas.microsoft.com/office/drawing/2014/main" xmlns="" id="{B3B0EB69-95F5-4592-A99F-D72008F6DFBE}"/>
                </a:ext>
              </a:extLst>
            </p:cNvPr>
            <p:cNvSpPr/>
            <p:nvPr userDrawn="1"/>
          </p:nvSpPr>
          <p:spPr>
            <a:xfrm>
              <a:off x="6395887" y="5881034"/>
              <a:ext cx="3088047" cy="98722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6</a:t>
              </a:r>
            </a:p>
          </p:txBody>
        </p:sp>
        <p:sp>
          <p:nvSpPr>
            <p:cNvPr id="29" name="7-Tab 7">
              <a:extLst>
                <a:ext uri="{FF2B5EF4-FFF2-40B4-BE49-F238E27FC236}">
                  <a16:creationId xmlns:a16="http://schemas.microsoft.com/office/drawing/2014/main" xmlns="" id="{D91BC3D4-C41C-49A9-AC2E-6542406B4423}"/>
                </a:ext>
              </a:extLst>
            </p:cNvPr>
            <p:cNvSpPr/>
            <p:nvPr userDrawn="1"/>
          </p:nvSpPr>
          <p:spPr>
            <a:xfrm>
              <a:off x="6395888" y="6894754"/>
              <a:ext cx="3088047" cy="987227"/>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7</a:t>
              </a:r>
            </a:p>
          </p:txBody>
        </p:sp>
      </p:grpSp>
    </p:spTree>
    <p:custDataLst>
      <p:tags r:id="rId1"/>
    </p:custDataLst>
    <p:extLst>
      <p:ext uri="{BB962C8B-B14F-4D97-AF65-F5344CB8AC3E}">
        <p14:creationId xmlns:p14="http://schemas.microsoft.com/office/powerpoint/2010/main" val="5348561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ert Tabs 3, 4">
    <p:spTree>
      <p:nvGrpSpPr>
        <p:cNvPr id="1" name=""/>
        <p:cNvGrpSpPr/>
        <p:nvPr/>
      </p:nvGrpSpPr>
      <p:grpSpPr>
        <a:xfrm>
          <a:off x="0" y="0"/>
          <a:ext cx="0" cy="0"/>
          <a:chOff x="0" y="0"/>
          <a:chExt cx="0" cy="0"/>
        </a:xfrm>
      </p:grpSpPr>
      <p:grpSp>
        <p:nvGrpSpPr>
          <p:cNvPr id="3" name="4 Tabs">
            <a:extLst>
              <a:ext uri="{FF2B5EF4-FFF2-40B4-BE49-F238E27FC236}">
                <a16:creationId xmlns:a16="http://schemas.microsoft.com/office/drawing/2014/main" xmlns="" id="{250C1802-C268-46B2-963B-1E5313DBA02E}"/>
              </a:ext>
            </a:extLst>
          </p:cNvPr>
          <p:cNvGrpSpPr/>
          <p:nvPr userDrawn="1"/>
        </p:nvGrpSpPr>
        <p:grpSpPr>
          <a:xfrm>
            <a:off x="-3475" y="790902"/>
            <a:ext cx="3088047" cy="6067098"/>
            <a:chOff x="3180108" y="790902"/>
            <a:chExt cx="3088047" cy="4850580"/>
          </a:xfrm>
        </p:grpSpPr>
        <p:sp>
          <p:nvSpPr>
            <p:cNvPr id="4" name="4-Tab 1">
              <a:extLst>
                <a:ext uri="{FF2B5EF4-FFF2-40B4-BE49-F238E27FC236}">
                  <a16:creationId xmlns:a16="http://schemas.microsoft.com/office/drawing/2014/main" xmlns="" id="{8AB936F0-6535-423F-95D7-E5EB06E71B4A}"/>
                </a:ext>
              </a:extLst>
            </p:cNvPr>
            <p:cNvSpPr/>
            <p:nvPr userDrawn="1"/>
          </p:nvSpPr>
          <p:spPr>
            <a:xfrm>
              <a:off x="3180108" y="79090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a:latin typeface="Open Sans" panose="020B0606030504020204" pitchFamily="34" charset="0"/>
                  <a:ea typeface="Open Sans" panose="020B0606030504020204" pitchFamily="34" charset="0"/>
                  <a:cs typeface="Open Sans" panose="020B0606030504020204" pitchFamily="34" charset="0"/>
                </a:rPr>
                <a:t>Tab 1</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4-Tab 2">
              <a:extLst>
                <a:ext uri="{FF2B5EF4-FFF2-40B4-BE49-F238E27FC236}">
                  <a16:creationId xmlns:a16="http://schemas.microsoft.com/office/drawing/2014/main" xmlns="" id="{07A8CE9A-3455-40AF-AA87-04B772511C6C}"/>
                </a:ext>
              </a:extLst>
            </p:cNvPr>
            <p:cNvSpPr/>
            <p:nvPr userDrawn="1"/>
          </p:nvSpPr>
          <p:spPr>
            <a:xfrm>
              <a:off x="3180108" y="201152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2</a:t>
              </a:r>
            </a:p>
          </p:txBody>
        </p:sp>
        <p:sp>
          <p:nvSpPr>
            <p:cNvPr id="6" name="4-Tab 3">
              <a:extLst>
                <a:ext uri="{FF2B5EF4-FFF2-40B4-BE49-F238E27FC236}">
                  <a16:creationId xmlns:a16="http://schemas.microsoft.com/office/drawing/2014/main" xmlns="" id="{D8E528AB-1B41-46A0-B45B-7003401E25F1}"/>
                </a:ext>
              </a:extLst>
            </p:cNvPr>
            <p:cNvSpPr/>
            <p:nvPr userDrawn="1"/>
          </p:nvSpPr>
          <p:spPr>
            <a:xfrm>
              <a:off x="3180108" y="323214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3</a:t>
              </a:r>
            </a:p>
          </p:txBody>
        </p:sp>
        <p:sp>
          <p:nvSpPr>
            <p:cNvPr id="7" name="4-Tab 4">
              <a:extLst>
                <a:ext uri="{FF2B5EF4-FFF2-40B4-BE49-F238E27FC236}">
                  <a16:creationId xmlns:a16="http://schemas.microsoft.com/office/drawing/2014/main" xmlns="" id="{EBCB2C56-12E9-49E4-A2D7-29D1B1DB4EF6}"/>
                </a:ext>
              </a:extLst>
            </p:cNvPr>
            <p:cNvSpPr/>
            <p:nvPr userDrawn="1"/>
          </p:nvSpPr>
          <p:spPr>
            <a:xfrm>
              <a:off x="3180108" y="445276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4</a:t>
              </a:r>
            </a:p>
          </p:txBody>
        </p:sp>
      </p:grpSp>
      <p:grpSp>
        <p:nvGrpSpPr>
          <p:cNvPr id="9" name="3 Tabs">
            <a:extLst>
              <a:ext uri="{FF2B5EF4-FFF2-40B4-BE49-F238E27FC236}">
                <a16:creationId xmlns:a16="http://schemas.microsoft.com/office/drawing/2014/main" xmlns="" id="{9D05414F-C9C1-421A-80DC-BA2A097A2229}"/>
              </a:ext>
            </a:extLst>
          </p:cNvPr>
          <p:cNvGrpSpPr/>
          <p:nvPr userDrawn="1"/>
        </p:nvGrpSpPr>
        <p:grpSpPr>
          <a:xfrm>
            <a:off x="3236972" y="810852"/>
            <a:ext cx="3088047" cy="6047148"/>
            <a:chOff x="3180108" y="790902"/>
            <a:chExt cx="3088047" cy="3629960"/>
          </a:xfrm>
        </p:grpSpPr>
        <p:sp>
          <p:nvSpPr>
            <p:cNvPr id="10" name="3-Tab 1">
              <a:extLst>
                <a:ext uri="{FF2B5EF4-FFF2-40B4-BE49-F238E27FC236}">
                  <a16:creationId xmlns:a16="http://schemas.microsoft.com/office/drawing/2014/main" xmlns="" id="{944C0299-14F4-4FC4-B375-B2CECADFE87F}"/>
                </a:ext>
              </a:extLst>
            </p:cNvPr>
            <p:cNvSpPr/>
            <p:nvPr userDrawn="1"/>
          </p:nvSpPr>
          <p:spPr>
            <a:xfrm>
              <a:off x="3180108" y="79090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a:latin typeface="Open Sans" panose="020B0606030504020204" pitchFamily="34" charset="0"/>
                  <a:ea typeface="Open Sans" panose="020B0606030504020204" pitchFamily="34" charset="0"/>
                  <a:cs typeface="Open Sans" panose="020B0606030504020204" pitchFamily="34" charset="0"/>
                </a:rPr>
                <a:t>Tab 1</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3-Tab 2">
              <a:extLst>
                <a:ext uri="{FF2B5EF4-FFF2-40B4-BE49-F238E27FC236}">
                  <a16:creationId xmlns:a16="http://schemas.microsoft.com/office/drawing/2014/main" xmlns="" id="{63792FD1-83FD-47C7-81D9-6A758ED3193F}"/>
                </a:ext>
              </a:extLst>
            </p:cNvPr>
            <p:cNvSpPr/>
            <p:nvPr userDrawn="1"/>
          </p:nvSpPr>
          <p:spPr>
            <a:xfrm>
              <a:off x="3180108" y="201152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2</a:t>
              </a:r>
            </a:p>
          </p:txBody>
        </p:sp>
        <p:sp>
          <p:nvSpPr>
            <p:cNvPr id="12" name="3-Tab 3">
              <a:extLst>
                <a:ext uri="{FF2B5EF4-FFF2-40B4-BE49-F238E27FC236}">
                  <a16:creationId xmlns:a16="http://schemas.microsoft.com/office/drawing/2014/main" xmlns="" id="{3CE76510-5C9C-4729-89C9-C00254674E4F}"/>
                </a:ext>
              </a:extLst>
            </p:cNvPr>
            <p:cNvSpPr/>
            <p:nvPr userDrawn="1"/>
          </p:nvSpPr>
          <p:spPr>
            <a:xfrm>
              <a:off x="3180108" y="323214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3</a:t>
              </a:r>
            </a:p>
          </p:txBody>
        </p:sp>
      </p:grpSp>
    </p:spTree>
    <p:custDataLst>
      <p:tags r:id="rId1"/>
    </p:custDataLst>
    <p:extLst>
      <p:ext uri="{BB962C8B-B14F-4D97-AF65-F5344CB8AC3E}">
        <p14:creationId xmlns:p14="http://schemas.microsoft.com/office/powerpoint/2010/main" val="1134756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0E60805-EEAE-42F5-ACC5-7C6F5D42B237}"/>
              </a:ext>
            </a:extLst>
          </p:cNvPr>
          <p:cNvPicPr>
            <a:picLocks noChangeAspect="1"/>
          </p:cNvPicPr>
          <p:nvPr userDrawn="1"/>
        </p:nvPicPr>
        <p:blipFill rotWithShape="1">
          <a:blip r:embed="rId3"/>
          <a:srcRect/>
          <a:stretch/>
        </p:blipFill>
        <p:spPr>
          <a:xfrm>
            <a:off x="0" y="771855"/>
            <a:ext cx="9202362" cy="6076619"/>
          </a:xfrm>
          <a:prstGeom prst="rect">
            <a:avLst/>
          </a:prstGeom>
          <a:ln>
            <a:noFill/>
          </a:ln>
        </p:spPr>
      </p:pic>
      <p:sp>
        <p:nvSpPr>
          <p:cNvPr id="2" name="Title 1">
            <a:extLst>
              <a:ext uri="{FF2B5EF4-FFF2-40B4-BE49-F238E27FC236}">
                <a16:creationId xmlns:a16="http://schemas.microsoft.com/office/drawing/2014/main" xmlns="" id="{E18BFBB4-7081-4FB0-BA1A-319F712CFF72}"/>
              </a:ext>
            </a:extLst>
          </p:cNvPr>
          <p:cNvSpPr>
            <a:spLocks noGrp="1"/>
          </p:cNvSpPr>
          <p:nvPr>
            <p:ph type="title" hasCustomPrompt="1"/>
          </p:nvPr>
        </p:nvSpPr>
        <p:spPr>
          <a:xfrm>
            <a:off x="219075" y="403226"/>
            <a:ext cx="8296275" cy="558800"/>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Add Screen Title</a:t>
            </a:r>
          </a:p>
        </p:txBody>
      </p:sp>
      <p:sp>
        <p:nvSpPr>
          <p:cNvPr id="3" name="Date Placeholder 2">
            <a:extLst>
              <a:ext uri="{FF2B5EF4-FFF2-40B4-BE49-F238E27FC236}">
                <a16:creationId xmlns:a16="http://schemas.microsoft.com/office/drawing/2014/main" xmlns="" id="{25D41117-BC68-4B44-AF66-DC4583B36BE1}"/>
              </a:ext>
            </a:extLst>
          </p:cNvPr>
          <p:cNvSpPr>
            <a:spLocks noGrp="1"/>
          </p:cNvSpPr>
          <p:nvPr>
            <p:ph type="dt" sz="half" idx="10"/>
          </p:nvPr>
        </p:nvSpPr>
        <p:spPr/>
        <p:txBody>
          <a:bodyPr/>
          <a:lstStyle/>
          <a:p>
            <a:fld id="{74F3E367-77DD-4A62-A9D9-D1C73334A7BE}" type="datetimeFigureOut">
              <a:rPr lang="en-US" smtClean="0"/>
              <a:t>2/16/2019</a:t>
            </a:fld>
            <a:endParaRPr lang="en-US"/>
          </a:p>
        </p:txBody>
      </p:sp>
      <p:sp>
        <p:nvSpPr>
          <p:cNvPr id="4" name="Footer Placeholder 3">
            <a:extLst>
              <a:ext uri="{FF2B5EF4-FFF2-40B4-BE49-F238E27FC236}">
                <a16:creationId xmlns:a16="http://schemas.microsoft.com/office/drawing/2014/main" xmlns="" id="{39ED926D-A848-466E-A64F-3CA1DA3F45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916335A-B6F3-4B1E-BC86-9811E1298261}"/>
              </a:ext>
            </a:extLst>
          </p:cNvPr>
          <p:cNvSpPr>
            <a:spLocks noGrp="1"/>
          </p:cNvSpPr>
          <p:nvPr>
            <p:ph type="sldNum" sz="quarter" idx="12"/>
          </p:nvPr>
        </p:nvSpPr>
        <p:spPr/>
        <p:txBody>
          <a:bodyPr/>
          <a:lstStyle/>
          <a:p>
            <a:fld id="{EF0DF3FB-AB67-4BED-B40C-799EF7707BD0}" type="slidenum">
              <a:rPr lang="en-US" smtClean="0"/>
              <a:t>‹#›</a:t>
            </a:fld>
            <a:endParaRPr lang="en-US"/>
          </a:p>
        </p:txBody>
      </p:sp>
    </p:spTree>
    <p:custDataLst>
      <p:tags r:id="rId1"/>
    </p:custDataLst>
    <p:extLst>
      <p:ext uri="{BB962C8B-B14F-4D97-AF65-F5344CB8AC3E}">
        <p14:creationId xmlns:p14="http://schemas.microsoft.com/office/powerpoint/2010/main" val="30294936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ab Arrows 4, 5">
    <p:spTree>
      <p:nvGrpSpPr>
        <p:cNvPr id="1" name=""/>
        <p:cNvGrpSpPr/>
        <p:nvPr/>
      </p:nvGrpSpPr>
      <p:grpSpPr>
        <a:xfrm>
          <a:off x="0" y="0"/>
          <a:ext cx="0" cy="0"/>
          <a:chOff x="0" y="0"/>
          <a:chExt cx="0" cy="0"/>
        </a:xfrm>
      </p:grpSpPr>
      <p:grpSp>
        <p:nvGrpSpPr>
          <p:cNvPr id="15" name="5-Tabs">
            <a:extLst>
              <a:ext uri="{FF2B5EF4-FFF2-40B4-BE49-F238E27FC236}">
                <a16:creationId xmlns:a16="http://schemas.microsoft.com/office/drawing/2014/main" xmlns="" id="{E111282C-BB15-4EE4-B17E-E7D7168EA42D}"/>
              </a:ext>
            </a:extLst>
          </p:cNvPr>
          <p:cNvGrpSpPr/>
          <p:nvPr userDrawn="1"/>
        </p:nvGrpSpPr>
        <p:grpSpPr>
          <a:xfrm>
            <a:off x="4299055" y="1327169"/>
            <a:ext cx="3844478" cy="4765241"/>
            <a:chOff x="4330523" y="1327169"/>
            <a:chExt cx="3844478" cy="4765241"/>
          </a:xfrm>
        </p:grpSpPr>
        <p:sp>
          <p:nvSpPr>
            <p:cNvPr id="14" name="Freeform: Shape 1">
              <a:extLst>
                <a:ext uri="{FF2B5EF4-FFF2-40B4-BE49-F238E27FC236}">
                  <a16:creationId xmlns:a16="http://schemas.microsoft.com/office/drawing/2014/main" xmlns="" id="{E651106A-436B-4801-8F99-BCA45702FBA6}"/>
                </a:ext>
              </a:extLst>
            </p:cNvPr>
            <p:cNvSpPr/>
            <p:nvPr userDrawn="1"/>
          </p:nvSpPr>
          <p:spPr>
            <a:xfrm>
              <a:off x="6022848" y="1327169"/>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5-Tab 1">
              <a:extLst>
                <a:ext uri="{FF2B5EF4-FFF2-40B4-BE49-F238E27FC236}">
                  <a16:creationId xmlns:a16="http://schemas.microsoft.com/office/drawing/2014/main" xmlns="" id="{0ED2599A-A411-4613-8755-A45BC079CDA6}"/>
                </a:ext>
              </a:extLst>
            </p:cNvPr>
            <p:cNvSpPr/>
            <p:nvPr userDrawn="1"/>
          </p:nvSpPr>
          <p:spPr>
            <a:xfrm>
              <a:off x="4330525" y="1327169"/>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1</a:t>
              </a:r>
            </a:p>
          </p:txBody>
        </p:sp>
        <p:sp>
          <p:nvSpPr>
            <p:cNvPr id="10" name="5-Tab 2">
              <a:extLst>
                <a:ext uri="{FF2B5EF4-FFF2-40B4-BE49-F238E27FC236}">
                  <a16:creationId xmlns:a16="http://schemas.microsoft.com/office/drawing/2014/main" xmlns="" id="{93A498BC-21F1-4F13-802F-8C7FBFCF2F0D}"/>
                </a:ext>
              </a:extLst>
            </p:cNvPr>
            <p:cNvSpPr/>
            <p:nvPr userDrawn="1"/>
          </p:nvSpPr>
          <p:spPr>
            <a:xfrm>
              <a:off x="4330525" y="2302214"/>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2</a:t>
              </a:r>
            </a:p>
          </p:txBody>
        </p:sp>
        <p:sp>
          <p:nvSpPr>
            <p:cNvPr id="11" name="5-Tab 3">
              <a:extLst>
                <a:ext uri="{FF2B5EF4-FFF2-40B4-BE49-F238E27FC236}">
                  <a16:creationId xmlns:a16="http://schemas.microsoft.com/office/drawing/2014/main" xmlns="" id="{6F0A9174-F355-47E4-BD1B-A125F8185C00}"/>
                </a:ext>
              </a:extLst>
            </p:cNvPr>
            <p:cNvSpPr/>
            <p:nvPr userDrawn="1"/>
          </p:nvSpPr>
          <p:spPr>
            <a:xfrm>
              <a:off x="4330525" y="3276507"/>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3</a:t>
              </a:r>
            </a:p>
          </p:txBody>
        </p:sp>
        <p:sp>
          <p:nvSpPr>
            <p:cNvPr id="12" name="5-Tab 4">
              <a:extLst>
                <a:ext uri="{FF2B5EF4-FFF2-40B4-BE49-F238E27FC236}">
                  <a16:creationId xmlns:a16="http://schemas.microsoft.com/office/drawing/2014/main" xmlns="" id="{75964B35-D356-45A8-8A07-B995F47CE3D9}"/>
                </a:ext>
              </a:extLst>
            </p:cNvPr>
            <p:cNvSpPr/>
            <p:nvPr userDrawn="1"/>
          </p:nvSpPr>
          <p:spPr>
            <a:xfrm>
              <a:off x="4330524" y="4250345"/>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4</a:t>
              </a:r>
            </a:p>
          </p:txBody>
        </p:sp>
        <p:sp>
          <p:nvSpPr>
            <p:cNvPr id="13" name="5-Tab 5">
              <a:extLst>
                <a:ext uri="{FF2B5EF4-FFF2-40B4-BE49-F238E27FC236}">
                  <a16:creationId xmlns:a16="http://schemas.microsoft.com/office/drawing/2014/main" xmlns="" id="{9933F8FE-3EB1-40F5-957E-432115E1910E}"/>
                </a:ext>
              </a:extLst>
            </p:cNvPr>
            <p:cNvSpPr/>
            <p:nvPr userDrawn="1"/>
          </p:nvSpPr>
          <p:spPr>
            <a:xfrm>
              <a:off x="4330523" y="5223730"/>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5</a:t>
              </a:r>
            </a:p>
          </p:txBody>
        </p:sp>
      </p:grpSp>
      <p:grpSp>
        <p:nvGrpSpPr>
          <p:cNvPr id="25" name="4-Tabs">
            <a:extLst>
              <a:ext uri="{FF2B5EF4-FFF2-40B4-BE49-F238E27FC236}">
                <a16:creationId xmlns:a16="http://schemas.microsoft.com/office/drawing/2014/main" xmlns="" id="{A63AF3C5-B553-4E21-A634-745C1647CEB2}"/>
              </a:ext>
            </a:extLst>
          </p:cNvPr>
          <p:cNvGrpSpPr/>
          <p:nvPr userDrawn="1"/>
        </p:nvGrpSpPr>
        <p:grpSpPr>
          <a:xfrm>
            <a:off x="0" y="1327168"/>
            <a:ext cx="3844477" cy="4765241"/>
            <a:chOff x="4330524" y="1327169"/>
            <a:chExt cx="3844477" cy="3791856"/>
          </a:xfrm>
        </p:grpSpPr>
        <p:sp>
          <p:nvSpPr>
            <p:cNvPr id="26" name="Freeform: Shape 1">
              <a:extLst>
                <a:ext uri="{FF2B5EF4-FFF2-40B4-BE49-F238E27FC236}">
                  <a16:creationId xmlns:a16="http://schemas.microsoft.com/office/drawing/2014/main" xmlns="" id="{6E1488FC-4ED4-4D59-BE6A-C51252B6406D}"/>
                </a:ext>
              </a:extLst>
            </p:cNvPr>
            <p:cNvSpPr/>
            <p:nvPr userDrawn="1"/>
          </p:nvSpPr>
          <p:spPr>
            <a:xfrm>
              <a:off x="6022848" y="1327169"/>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7" name="4-Tab 1">
              <a:extLst>
                <a:ext uri="{FF2B5EF4-FFF2-40B4-BE49-F238E27FC236}">
                  <a16:creationId xmlns:a16="http://schemas.microsoft.com/office/drawing/2014/main" xmlns="" id="{DAD730A3-F0B9-44C7-9892-D22D34018720}"/>
                </a:ext>
              </a:extLst>
            </p:cNvPr>
            <p:cNvSpPr/>
            <p:nvPr userDrawn="1"/>
          </p:nvSpPr>
          <p:spPr>
            <a:xfrm>
              <a:off x="4330525" y="1327169"/>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1</a:t>
              </a:r>
            </a:p>
          </p:txBody>
        </p:sp>
        <p:sp>
          <p:nvSpPr>
            <p:cNvPr id="28" name="4-Tab 2">
              <a:extLst>
                <a:ext uri="{FF2B5EF4-FFF2-40B4-BE49-F238E27FC236}">
                  <a16:creationId xmlns:a16="http://schemas.microsoft.com/office/drawing/2014/main" xmlns="" id="{B0A43A30-ABEF-4110-9820-8FDB016C7B05}"/>
                </a:ext>
              </a:extLst>
            </p:cNvPr>
            <p:cNvSpPr/>
            <p:nvPr userDrawn="1"/>
          </p:nvSpPr>
          <p:spPr>
            <a:xfrm>
              <a:off x="4330525" y="2302214"/>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2</a:t>
              </a:r>
            </a:p>
          </p:txBody>
        </p:sp>
        <p:sp>
          <p:nvSpPr>
            <p:cNvPr id="29" name="4-Tab 3">
              <a:extLst>
                <a:ext uri="{FF2B5EF4-FFF2-40B4-BE49-F238E27FC236}">
                  <a16:creationId xmlns:a16="http://schemas.microsoft.com/office/drawing/2014/main" xmlns="" id="{D87B922E-1CF2-4917-867F-FD389247A3D8}"/>
                </a:ext>
              </a:extLst>
            </p:cNvPr>
            <p:cNvSpPr/>
            <p:nvPr userDrawn="1"/>
          </p:nvSpPr>
          <p:spPr>
            <a:xfrm>
              <a:off x="4330525" y="3276507"/>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3</a:t>
              </a:r>
            </a:p>
          </p:txBody>
        </p:sp>
        <p:sp>
          <p:nvSpPr>
            <p:cNvPr id="30" name="4-Tab 4">
              <a:extLst>
                <a:ext uri="{FF2B5EF4-FFF2-40B4-BE49-F238E27FC236}">
                  <a16:creationId xmlns:a16="http://schemas.microsoft.com/office/drawing/2014/main" xmlns="" id="{D2C48AAB-F92C-4E93-AA58-83E3AD49B83E}"/>
                </a:ext>
              </a:extLst>
            </p:cNvPr>
            <p:cNvSpPr/>
            <p:nvPr userDrawn="1"/>
          </p:nvSpPr>
          <p:spPr>
            <a:xfrm>
              <a:off x="4330524" y="4250345"/>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4</a:t>
              </a:r>
            </a:p>
          </p:txBody>
        </p:sp>
      </p:grpSp>
    </p:spTree>
    <p:custDataLst>
      <p:tags r:id="rId1"/>
    </p:custDataLst>
    <p:extLst>
      <p:ext uri="{BB962C8B-B14F-4D97-AF65-F5344CB8AC3E}">
        <p14:creationId xmlns:p14="http://schemas.microsoft.com/office/powerpoint/2010/main" val="25817322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ab Arrows 6, 7">
    <p:spTree>
      <p:nvGrpSpPr>
        <p:cNvPr id="1" name=""/>
        <p:cNvGrpSpPr/>
        <p:nvPr/>
      </p:nvGrpSpPr>
      <p:grpSpPr>
        <a:xfrm>
          <a:off x="0" y="0"/>
          <a:ext cx="0" cy="0"/>
          <a:chOff x="0" y="0"/>
          <a:chExt cx="0" cy="0"/>
        </a:xfrm>
      </p:grpSpPr>
      <p:grpSp>
        <p:nvGrpSpPr>
          <p:cNvPr id="3" name="6-Tabs">
            <a:extLst>
              <a:ext uri="{FF2B5EF4-FFF2-40B4-BE49-F238E27FC236}">
                <a16:creationId xmlns:a16="http://schemas.microsoft.com/office/drawing/2014/main" xmlns="" id="{E5AD57CB-9DCD-45C4-8DE1-6D576BE7171E}"/>
              </a:ext>
            </a:extLst>
          </p:cNvPr>
          <p:cNvGrpSpPr/>
          <p:nvPr userDrawn="1"/>
        </p:nvGrpSpPr>
        <p:grpSpPr>
          <a:xfrm>
            <a:off x="0" y="1327169"/>
            <a:ext cx="3844479" cy="4765241"/>
            <a:chOff x="4260375" y="1327169"/>
            <a:chExt cx="3844479" cy="5738626"/>
          </a:xfrm>
        </p:grpSpPr>
        <p:sp>
          <p:nvSpPr>
            <p:cNvPr id="4" name="Freeform: Shape 1">
              <a:extLst>
                <a:ext uri="{FF2B5EF4-FFF2-40B4-BE49-F238E27FC236}">
                  <a16:creationId xmlns:a16="http://schemas.microsoft.com/office/drawing/2014/main" xmlns="" id="{977FFC82-1F21-4F4E-A4FB-C728536755DA}"/>
                </a:ext>
              </a:extLst>
            </p:cNvPr>
            <p:cNvSpPr/>
            <p:nvPr userDrawn="1"/>
          </p:nvSpPr>
          <p:spPr>
            <a:xfrm>
              <a:off x="5952701" y="1327169"/>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5" name="6-Tab 1">
              <a:extLst>
                <a:ext uri="{FF2B5EF4-FFF2-40B4-BE49-F238E27FC236}">
                  <a16:creationId xmlns:a16="http://schemas.microsoft.com/office/drawing/2014/main" xmlns="" id="{8F4CA33A-1437-4554-A4F4-07359B4A3DCB}"/>
                </a:ext>
              </a:extLst>
            </p:cNvPr>
            <p:cNvSpPr/>
            <p:nvPr userDrawn="1"/>
          </p:nvSpPr>
          <p:spPr>
            <a:xfrm>
              <a:off x="4260378" y="1327169"/>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1</a:t>
              </a:r>
            </a:p>
          </p:txBody>
        </p:sp>
        <p:sp>
          <p:nvSpPr>
            <p:cNvPr id="6" name="6-Tab 2">
              <a:extLst>
                <a:ext uri="{FF2B5EF4-FFF2-40B4-BE49-F238E27FC236}">
                  <a16:creationId xmlns:a16="http://schemas.microsoft.com/office/drawing/2014/main" xmlns="" id="{7541FAA5-37B5-4415-BBC9-6BB309C4EF18}"/>
                </a:ext>
              </a:extLst>
            </p:cNvPr>
            <p:cNvSpPr/>
            <p:nvPr userDrawn="1"/>
          </p:nvSpPr>
          <p:spPr>
            <a:xfrm>
              <a:off x="4260378" y="2302214"/>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2</a:t>
              </a:r>
            </a:p>
          </p:txBody>
        </p:sp>
        <p:sp>
          <p:nvSpPr>
            <p:cNvPr id="7" name="6-Tab 3">
              <a:extLst>
                <a:ext uri="{FF2B5EF4-FFF2-40B4-BE49-F238E27FC236}">
                  <a16:creationId xmlns:a16="http://schemas.microsoft.com/office/drawing/2014/main" xmlns="" id="{6CF03CC0-6A0E-4D10-AB84-08B1B86A02ED}"/>
                </a:ext>
              </a:extLst>
            </p:cNvPr>
            <p:cNvSpPr/>
            <p:nvPr userDrawn="1"/>
          </p:nvSpPr>
          <p:spPr>
            <a:xfrm>
              <a:off x="4260378" y="3276507"/>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3</a:t>
              </a:r>
            </a:p>
          </p:txBody>
        </p:sp>
        <p:sp>
          <p:nvSpPr>
            <p:cNvPr id="8" name="6-Tab 4">
              <a:extLst>
                <a:ext uri="{FF2B5EF4-FFF2-40B4-BE49-F238E27FC236}">
                  <a16:creationId xmlns:a16="http://schemas.microsoft.com/office/drawing/2014/main" xmlns="" id="{6DD425BF-AC11-4F33-A27B-838B4ECFD8DA}"/>
                </a:ext>
              </a:extLst>
            </p:cNvPr>
            <p:cNvSpPr/>
            <p:nvPr userDrawn="1"/>
          </p:nvSpPr>
          <p:spPr>
            <a:xfrm>
              <a:off x="4260377" y="4250345"/>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4</a:t>
              </a:r>
            </a:p>
          </p:txBody>
        </p:sp>
        <p:sp>
          <p:nvSpPr>
            <p:cNvPr id="9" name="6-Tab 5">
              <a:extLst>
                <a:ext uri="{FF2B5EF4-FFF2-40B4-BE49-F238E27FC236}">
                  <a16:creationId xmlns:a16="http://schemas.microsoft.com/office/drawing/2014/main" xmlns="" id="{114FBC5C-0C34-419C-AAAA-2B18789D6A0E}"/>
                </a:ext>
              </a:extLst>
            </p:cNvPr>
            <p:cNvSpPr/>
            <p:nvPr userDrawn="1"/>
          </p:nvSpPr>
          <p:spPr>
            <a:xfrm>
              <a:off x="4260376" y="5223730"/>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5</a:t>
              </a:r>
            </a:p>
          </p:txBody>
        </p:sp>
        <p:sp>
          <p:nvSpPr>
            <p:cNvPr id="10" name="6-Tab 6">
              <a:extLst>
                <a:ext uri="{FF2B5EF4-FFF2-40B4-BE49-F238E27FC236}">
                  <a16:creationId xmlns:a16="http://schemas.microsoft.com/office/drawing/2014/main" xmlns="" id="{E9F50B95-900F-4753-B0D5-A27593B93D7E}"/>
                </a:ext>
              </a:extLst>
            </p:cNvPr>
            <p:cNvSpPr/>
            <p:nvPr userDrawn="1"/>
          </p:nvSpPr>
          <p:spPr>
            <a:xfrm>
              <a:off x="4260375" y="6197115"/>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6</a:t>
              </a:r>
            </a:p>
          </p:txBody>
        </p:sp>
      </p:grpSp>
      <p:grpSp>
        <p:nvGrpSpPr>
          <p:cNvPr id="20" name="7-Tabs">
            <a:extLst>
              <a:ext uri="{FF2B5EF4-FFF2-40B4-BE49-F238E27FC236}">
                <a16:creationId xmlns:a16="http://schemas.microsoft.com/office/drawing/2014/main" xmlns="" id="{1466B563-598E-4ED5-959F-D58B5346D65F}"/>
              </a:ext>
            </a:extLst>
          </p:cNvPr>
          <p:cNvGrpSpPr/>
          <p:nvPr userDrawn="1"/>
        </p:nvGrpSpPr>
        <p:grpSpPr>
          <a:xfrm>
            <a:off x="4314966" y="1327169"/>
            <a:ext cx="3844480" cy="4765241"/>
            <a:chOff x="4314966" y="1327169"/>
            <a:chExt cx="3844480" cy="5573520"/>
          </a:xfrm>
        </p:grpSpPr>
        <p:sp>
          <p:nvSpPr>
            <p:cNvPr id="12" name="Freeform: Shape 1">
              <a:extLst>
                <a:ext uri="{FF2B5EF4-FFF2-40B4-BE49-F238E27FC236}">
                  <a16:creationId xmlns:a16="http://schemas.microsoft.com/office/drawing/2014/main" xmlns="" id="{F15FC33E-6867-4ECA-A061-434754D22FE9}"/>
                </a:ext>
              </a:extLst>
            </p:cNvPr>
            <p:cNvSpPr/>
            <p:nvPr userDrawn="1"/>
          </p:nvSpPr>
          <p:spPr>
            <a:xfrm>
              <a:off x="6007293" y="1327169"/>
              <a:ext cx="2152153" cy="721335"/>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3" name="6-Tab 1">
              <a:extLst>
                <a:ext uri="{FF2B5EF4-FFF2-40B4-BE49-F238E27FC236}">
                  <a16:creationId xmlns:a16="http://schemas.microsoft.com/office/drawing/2014/main" xmlns="" id="{EA64F2B2-B956-44EC-BA03-19526167C99D}"/>
                </a:ext>
              </a:extLst>
            </p:cNvPr>
            <p:cNvSpPr/>
            <p:nvPr userDrawn="1"/>
          </p:nvSpPr>
          <p:spPr>
            <a:xfrm>
              <a:off x="4314970" y="1327169"/>
              <a:ext cx="2152153" cy="721335"/>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1</a:t>
              </a:r>
            </a:p>
          </p:txBody>
        </p:sp>
        <p:sp>
          <p:nvSpPr>
            <p:cNvPr id="14" name="6-Tab 2">
              <a:extLst>
                <a:ext uri="{FF2B5EF4-FFF2-40B4-BE49-F238E27FC236}">
                  <a16:creationId xmlns:a16="http://schemas.microsoft.com/office/drawing/2014/main" xmlns="" id="{4206F6A2-89A6-46E5-8208-EDFD785750EE}"/>
                </a:ext>
              </a:extLst>
            </p:cNvPr>
            <p:cNvSpPr/>
            <p:nvPr userDrawn="1"/>
          </p:nvSpPr>
          <p:spPr>
            <a:xfrm>
              <a:off x="4314970" y="2136827"/>
              <a:ext cx="2152153" cy="721335"/>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2</a:t>
              </a:r>
            </a:p>
          </p:txBody>
        </p:sp>
        <p:sp>
          <p:nvSpPr>
            <p:cNvPr id="15" name="6-Tab 3">
              <a:extLst>
                <a:ext uri="{FF2B5EF4-FFF2-40B4-BE49-F238E27FC236}">
                  <a16:creationId xmlns:a16="http://schemas.microsoft.com/office/drawing/2014/main" xmlns="" id="{281E93A0-D1BE-4361-A129-70068059481D}"/>
                </a:ext>
              </a:extLst>
            </p:cNvPr>
            <p:cNvSpPr/>
            <p:nvPr userDrawn="1"/>
          </p:nvSpPr>
          <p:spPr>
            <a:xfrm>
              <a:off x="4314970" y="2945861"/>
              <a:ext cx="2152153" cy="721335"/>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3</a:t>
              </a:r>
            </a:p>
          </p:txBody>
        </p:sp>
        <p:sp>
          <p:nvSpPr>
            <p:cNvPr id="16" name="6-Tab 4">
              <a:extLst>
                <a:ext uri="{FF2B5EF4-FFF2-40B4-BE49-F238E27FC236}">
                  <a16:creationId xmlns:a16="http://schemas.microsoft.com/office/drawing/2014/main" xmlns="" id="{81A6DBDB-90AD-4EA7-A1D3-67A866A15248}"/>
                </a:ext>
              </a:extLst>
            </p:cNvPr>
            <p:cNvSpPr/>
            <p:nvPr userDrawn="1"/>
          </p:nvSpPr>
          <p:spPr>
            <a:xfrm>
              <a:off x="4314969" y="3754516"/>
              <a:ext cx="2152153" cy="721335"/>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4</a:t>
              </a:r>
            </a:p>
          </p:txBody>
        </p:sp>
        <p:sp>
          <p:nvSpPr>
            <p:cNvPr id="17" name="6-Tab 5">
              <a:extLst>
                <a:ext uri="{FF2B5EF4-FFF2-40B4-BE49-F238E27FC236}">
                  <a16:creationId xmlns:a16="http://schemas.microsoft.com/office/drawing/2014/main" xmlns="" id="{A24CF06C-8886-4EEC-8D04-E62540FDBDB8}"/>
                </a:ext>
              </a:extLst>
            </p:cNvPr>
            <p:cNvSpPr/>
            <p:nvPr userDrawn="1"/>
          </p:nvSpPr>
          <p:spPr>
            <a:xfrm>
              <a:off x="4314968" y="4562796"/>
              <a:ext cx="2152153" cy="721335"/>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5</a:t>
              </a:r>
            </a:p>
          </p:txBody>
        </p:sp>
        <p:sp>
          <p:nvSpPr>
            <p:cNvPr id="18" name="6-Tab 6">
              <a:extLst>
                <a:ext uri="{FF2B5EF4-FFF2-40B4-BE49-F238E27FC236}">
                  <a16:creationId xmlns:a16="http://schemas.microsoft.com/office/drawing/2014/main" xmlns="" id="{8FD3D4DB-8ADE-4092-88AD-F870C4D2B964}"/>
                </a:ext>
              </a:extLst>
            </p:cNvPr>
            <p:cNvSpPr/>
            <p:nvPr userDrawn="1"/>
          </p:nvSpPr>
          <p:spPr>
            <a:xfrm>
              <a:off x="4314967" y="5371075"/>
              <a:ext cx="2152153" cy="721335"/>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6</a:t>
              </a:r>
            </a:p>
          </p:txBody>
        </p:sp>
        <p:sp>
          <p:nvSpPr>
            <p:cNvPr id="19" name="6-Tab 7">
              <a:extLst>
                <a:ext uri="{FF2B5EF4-FFF2-40B4-BE49-F238E27FC236}">
                  <a16:creationId xmlns:a16="http://schemas.microsoft.com/office/drawing/2014/main" xmlns="" id="{F5423842-ACC8-433C-B40B-53EF6FD75E8D}"/>
                </a:ext>
              </a:extLst>
            </p:cNvPr>
            <p:cNvSpPr/>
            <p:nvPr userDrawn="1"/>
          </p:nvSpPr>
          <p:spPr>
            <a:xfrm>
              <a:off x="4314966" y="6179354"/>
              <a:ext cx="2152153" cy="721335"/>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lvl="0" indent="0">
                <a:buFont typeface="Open Sans" panose="020B0606030504020204" pitchFamily="34" charset="0"/>
                <a:buNone/>
              </a:pPr>
              <a:r>
                <a:rPr lang="en-US" sz="2200" b="1" dirty="0">
                  <a:latin typeface="Open Sans" panose="020B0606030504020204" pitchFamily="34" charset="0"/>
                  <a:ea typeface="Open Sans" panose="020B0606030504020204" pitchFamily="34" charset="0"/>
                  <a:cs typeface="Open Sans" panose="020B0606030504020204" pitchFamily="34" charset="0"/>
                </a:rPr>
                <a:t>Tab 7</a:t>
              </a:r>
            </a:p>
          </p:txBody>
        </p:sp>
      </p:grpSp>
    </p:spTree>
    <p:custDataLst>
      <p:tags r:id="rId1"/>
    </p:custDataLst>
    <p:extLst>
      <p:ext uri="{BB962C8B-B14F-4D97-AF65-F5344CB8AC3E}">
        <p14:creationId xmlns:p14="http://schemas.microsoft.com/office/powerpoint/2010/main" val="10210081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ircle Tabs 3, 4">
    <p:spTree>
      <p:nvGrpSpPr>
        <p:cNvPr id="1" name=""/>
        <p:cNvGrpSpPr/>
        <p:nvPr/>
      </p:nvGrpSpPr>
      <p:grpSpPr>
        <a:xfrm>
          <a:off x="0" y="0"/>
          <a:ext cx="0" cy="0"/>
          <a:chOff x="0" y="0"/>
          <a:chExt cx="0" cy="0"/>
        </a:xfrm>
      </p:grpSpPr>
      <p:grpSp>
        <p:nvGrpSpPr>
          <p:cNvPr id="15" name="4-Tabs">
            <a:extLst>
              <a:ext uri="{FF2B5EF4-FFF2-40B4-BE49-F238E27FC236}">
                <a16:creationId xmlns:a16="http://schemas.microsoft.com/office/drawing/2014/main" xmlns="" id="{6A6F2E7A-4FA6-4A76-8E34-F1DE92A2FD1F}"/>
              </a:ext>
            </a:extLst>
          </p:cNvPr>
          <p:cNvGrpSpPr/>
          <p:nvPr userDrawn="1"/>
        </p:nvGrpSpPr>
        <p:grpSpPr>
          <a:xfrm>
            <a:off x="713541" y="4128321"/>
            <a:ext cx="7733060" cy="1692323"/>
            <a:chOff x="713541" y="2497284"/>
            <a:chExt cx="7733060" cy="1692323"/>
          </a:xfrm>
        </p:grpSpPr>
        <p:sp>
          <p:nvSpPr>
            <p:cNvPr id="11" name="4-Tab 1">
              <a:extLst>
                <a:ext uri="{FF2B5EF4-FFF2-40B4-BE49-F238E27FC236}">
                  <a16:creationId xmlns:a16="http://schemas.microsoft.com/office/drawing/2014/main" xmlns="" id="{ABA2A79E-025F-4BF8-BD8B-A24092167F75}"/>
                </a:ext>
              </a:extLst>
            </p:cNvPr>
            <p:cNvSpPr/>
            <p:nvPr userDrawn="1"/>
          </p:nvSpPr>
          <p:spPr>
            <a:xfrm>
              <a:off x="713541" y="2497284"/>
              <a:ext cx="1692323" cy="1692323"/>
            </a:xfrm>
            <a:prstGeom prst="ellipse">
              <a:avLst/>
            </a:prstGeom>
            <a:solidFill>
              <a:srgbClr val="5A5A5A"/>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1</a:t>
              </a:r>
            </a:p>
          </p:txBody>
        </p:sp>
        <p:sp>
          <p:nvSpPr>
            <p:cNvPr id="12" name="4-Tab 2">
              <a:extLst>
                <a:ext uri="{FF2B5EF4-FFF2-40B4-BE49-F238E27FC236}">
                  <a16:creationId xmlns:a16="http://schemas.microsoft.com/office/drawing/2014/main" xmlns="" id="{0DD78430-ADCB-4A92-AF32-41A83A210239}"/>
                </a:ext>
              </a:extLst>
            </p:cNvPr>
            <p:cNvSpPr/>
            <p:nvPr userDrawn="1"/>
          </p:nvSpPr>
          <p:spPr>
            <a:xfrm>
              <a:off x="2727120" y="2497284"/>
              <a:ext cx="1692323" cy="1692323"/>
            </a:xfrm>
            <a:prstGeom prst="ellipse">
              <a:avLst/>
            </a:prstGeom>
            <a:solidFill>
              <a:srgbClr val="0086B3"/>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2</a:t>
              </a:r>
            </a:p>
          </p:txBody>
        </p:sp>
        <p:sp>
          <p:nvSpPr>
            <p:cNvPr id="13" name="4-Tab 3">
              <a:extLst>
                <a:ext uri="{FF2B5EF4-FFF2-40B4-BE49-F238E27FC236}">
                  <a16:creationId xmlns:a16="http://schemas.microsoft.com/office/drawing/2014/main" xmlns="" id="{D620C2C3-E85C-4ED0-84AC-C30B0750177B}"/>
                </a:ext>
              </a:extLst>
            </p:cNvPr>
            <p:cNvSpPr/>
            <p:nvPr userDrawn="1"/>
          </p:nvSpPr>
          <p:spPr>
            <a:xfrm>
              <a:off x="4740699" y="2497284"/>
              <a:ext cx="1692323" cy="1692323"/>
            </a:xfrm>
            <a:prstGeom prst="ellipse">
              <a:avLst/>
            </a:prstGeom>
            <a:solidFill>
              <a:srgbClr val="828282"/>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3</a:t>
              </a:r>
            </a:p>
          </p:txBody>
        </p:sp>
        <p:sp>
          <p:nvSpPr>
            <p:cNvPr id="14" name="4-Tab 4">
              <a:extLst>
                <a:ext uri="{FF2B5EF4-FFF2-40B4-BE49-F238E27FC236}">
                  <a16:creationId xmlns:a16="http://schemas.microsoft.com/office/drawing/2014/main" xmlns="" id="{013DC1B4-4962-4F14-9968-B437FAB17528}"/>
                </a:ext>
              </a:extLst>
            </p:cNvPr>
            <p:cNvSpPr/>
            <p:nvPr userDrawn="1"/>
          </p:nvSpPr>
          <p:spPr>
            <a:xfrm>
              <a:off x="6754278" y="2497284"/>
              <a:ext cx="1692323" cy="1692323"/>
            </a:xfrm>
            <a:prstGeom prst="ellipse">
              <a:avLst/>
            </a:prstGeom>
            <a:solidFill>
              <a:srgbClr val="828282"/>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4</a:t>
              </a:r>
            </a:p>
          </p:txBody>
        </p:sp>
      </p:grpSp>
      <p:grpSp>
        <p:nvGrpSpPr>
          <p:cNvPr id="16" name="3-Tabs">
            <a:extLst>
              <a:ext uri="{FF2B5EF4-FFF2-40B4-BE49-F238E27FC236}">
                <a16:creationId xmlns:a16="http://schemas.microsoft.com/office/drawing/2014/main" xmlns="" id="{025C224F-3B3B-453D-BC19-C4DDECA654C9}"/>
              </a:ext>
            </a:extLst>
          </p:cNvPr>
          <p:cNvGrpSpPr/>
          <p:nvPr userDrawn="1"/>
        </p:nvGrpSpPr>
        <p:grpSpPr>
          <a:xfrm>
            <a:off x="713541" y="1646707"/>
            <a:ext cx="7708569" cy="1692323"/>
            <a:chOff x="713541" y="2497284"/>
            <a:chExt cx="7708569" cy="1692323"/>
          </a:xfrm>
        </p:grpSpPr>
        <p:sp>
          <p:nvSpPr>
            <p:cNvPr id="17" name="3-Tab 1">
              <a:extLst>
                <a:ext uri="{FF2B5EF4-FFF2-40B4-BE49-F238E27FC236}">
                  <a16:creationId xmlns:a16="http://schemas.microsoft.com/office/drawing/2014/main" xmlns="" id="{B74F65EA-975D-40D4-A8CF-8D79B874A481}"/>
                </a:ext>
              </a:extLst>
            </p:cNvPr>
            <p:cNvSpPr/>
            <p:nvPr userDrawn="1"/>
          </p:nvSpPr>
          <p:spPr>
            <a:xfrm>
              <a:off x="713541" y="2497284"/>
              <a:ext cx="1692323" cy="1692323"/>
            </a:xfrm>
            <a:prstGeom prst="ellipse">
              <a:avLst/>
            </a:prstGeom>
            <a:solidFill>
              <a:srgbClr val="5A5A5A"/>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1</a:t>
              </a:r>
            </a:p>
          </p:txBody>
        </p:sp>
        <p:sp>
          <p:nvSpPr>
            <p:cNvPr id="18" name="3-Tab 2">
              <a:extLst>
                <a:ext uri="{FF2B5EF4-FFF2-40B4-BE49-F238E27FC236}">
                  <a16:creationId xmlns:a16="http://schemas.microsoft.com/office/drawing/2014/main" xmlns="" id="{A33A76BD-C959-4CC1-88F5-7285D215D526}"/>
                </a:ext>
              </a:extLst>
            </p:cNvPr>
            <p:cNvSpPr/>
            <p:nvPr userDrawn="1"/>
          </p:nvSpPr>
          <p:spPr>
            <a:xfrm>
              <a:off x="3721664" y="2497284"/>
              <a:ext cx="1692323" cy="1692323"/>
            </a:xfrm>
            <a:prstGeom prst="ellipse">
              <a:avLst/>
            </a:prstGeom>
            <a:solidFill>
              <a:srgbClr val="0086B3"/>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2</a:t>
              </a:r>
            </a:p>
          </p:txBody>
        </p:sp>
        <p:sp>
          <p:nvSpPr>
            <p:cNvPr id="19" name="3-Tab 3">
              <a:extLst>
                <a:ext uri="{FF2B5EF4-FFF2-40B4-BE49-F238E27FC236}">
                  <a16:creationId xmlns:a16="http://schemas.microsoft.com/office/drawing/2014/main" xmlns="" id="{E4A2D90A-3705-4D66-959A-2DDD29769D67}"/>
                </a:ext>
              </a:extLst>
            </p:cNvPr>
            <p:cNvSpPr/>
            <p:nvPr userDrawn="1"/>
          </p:nvSpPr>
          <p:spPr>
            <a:xfrm>
              <a:off x="6729787" y="2497284"/>
              <a:ext cx="1692323" cy="1692323"/>
            </a:xfrm>
            <a:prstGeom prst="ellipse">
              <a:avLst/>
            </a:prstGeom>
            <a:solidFill>
              <a:srgbClr val="828282"/>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3</a:t>
              </a:r>
            </a:p>
          </p:txBody>
        </p:sp>
      </p:grpSp>
    </p:spTree>
    <p:custDataLst>
      <p:tags r:id="rId1"/>
    </p:custDataLst>
    <p:extLst>
      <p:ext uri="{BB962C8B-B14F-4D97-AF65-F5344CB8AC3E}">
        <p14:creationId xmlns:p14="http://schemas.microsoft.com/office/powerpoint/2010/main" val="29918228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ircle Tabs 5, 6">
    <p:spTree>
      <p:nvGrpSpPr>
        <p:cNvPr id="1" name=""/>
        <p:cNvGrpSpPr/>
        <p:nvPr/>
      </p:nvGrpSpPr>
      <p:grpSpPr>
        <a:xfrm>
          <a:off x="0" y="0"/>
          <a:ext cx="0" cy="0"/>
          <a:chOff x="0" y="0"/>
          <a:chExt cx="0" cy="0"/>
        </a:xfrm>
      </p:grpSpPr>
      <p:grpSp>
        <p:nvGrpSpPr>
          <p:cNvPr id="9" name="5-Tabs">
            <a:extLst>
              <a:ext uri="{FF2B5EF4-FFF2-40B4-BE49-F238E27FC236}">
                <a16:creationId xmlns:a16="http://schemas.microsoft.com/office/drawing/2014/main" xmlns="" id="{6DEFF371-55B4-4793-BE85-7C7597E2E616}"/>
              </a:ext>
            </a:extLst>
          </p:cNvPr>
          <p:cNvGrpSpPr/>
          <p:nvPr userDrawn="1"/>
        </p:nvGrpSpPr>
        <p:grpSpPr>
          <a:xfrm>
            <a:off x="713541" y="1767227"/>
            <a:ext cx="7775366" cy="1329264"/>
            <a:chOff x="713541" y="4128321"/>
            <a:chExt cx="9899039" cy="1692323"/>
          </a:xfrm>
        </p:grpSpPr>
        <p:sp>
          <p:nvSpPr>
            <p:cNvPr id="4" name="5-Tab 1">
              <a:extLst>
                <a:ext uri="{FF2B5EF4-FFF2-40B4-BE49-F238E27FC236}">
                  <a16:creationId xmlns:a16="http://schemas.microsoft.com/office/drawing/2014/main" xmlns="" id="{FE9B54DC-6774-4AE5-8C18-3105FA14E741}"/>
                </a:ext>
              </a:extLst>
            </p:cNvPr>
            <p:cNvSpPr/>
            <p:nvPr userDrawn="1"/>
          </p:nvSpPr>
          <p:spPr>
            <a:xfrm>
              <a:off x="713541" y="4128321"/>
              <a:ext cx="1692322" cy="1692323"/>
            </a:xfrm>
            <a:prstGeom prst="ellipse">
              <a:avLst/>
            </a:prstGeom>
            <a:solidFill>
              <a:srgbClr val="5A5A5A"/>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1</a:t>
              </a:r>
            </a:p>
          </p:txBody>
        </p:sp>
        <p:sp>
          <p:nvSpPr>
            <p:cNvPr id="5" name="5-Tab 2">
              <a:extLst>
                <a:ext uri="{FF2B5EF4-FFF2-40B4-BE49-F238E27FC236}">
                  <a16:creationId xmlns:a16="http://schemas.microsoft.com/office/drawing/2014/main" xmlns="" id="{B7A3726B-173E-490E-811B-628AA57AA53A}"/>
                </a:ext>
              </a:extLst>
            </p:cNvPr>
            <p:cNvSpPr/>
            <p:nvPr userDrawn="1"/>
          </p:nvSpPr>
          <p:spPr>
            <a:xfrm>
              <a:off x="2765220" y="4128321"/>
              <a:ext cx="1692322" cy="1692323"/>
            </a:xfrm>
            <a:prstGeom prst="ellipse">
              <a:avLst/>
            </a:prstGeom>
            <a:solidFill>
              <a:srgbClr val="0086B3"/>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2</a:t>
              </a:r>
            </a:p>
          </p:txBody>
        </p:sp>
        <p:sp>
          <p:nvSpPr>
            <p:cNvPr id="6" name="5-Tab 3">
              <a:extLst>
                <a:ext uri="{FF2B5EF4-FFF2-40B4-BE49-F238E27FC236}">
                  <a16:creationId xmlns:a16="http://schemas.microsoft.com/office/drawing/2014/main" xmlns="" id="{232F887D-3343-4686-A6E6-D9FCA3D2C431}"/>
                </a:ext>
              </a:extLst>
            </p:cNvPr>
            <p:cNvSpPr/>
            <p:nvPr userDrawn="1"/>
          </p:nvSpPr>
          <p:spPr>
            <a:xfrm>
              <a:off x="4816900" y="4128321"/>
              <a:ext cx="1692322" cy="1692323"/>
            </a:xfrm>
            <a:prstGeom prst="ellipse">
              <a:avLst/>
            </a:prstGeom>
            <a:solidFill>
              <a:srgbClr val="828282"/>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3</a:t>
              </a:r>
            </a:p>
          </p:txBody>
        </p:sp>
        <p:sp>
          <p:nvSpPr>
            <p:cNvPr id="7" name="5-Tab 4">
              <a:extLst>
                <a:ext uri="{FF2B5EF4-FFF2-40B4-BE49-F238E27FC236}">
                  <a16:creationId xmlns:a16="http://schemas.microsoft.com/office/drawing/2014/main" xmlns="" id="{2CCEBE25-6CCF-4031-9316-B1FF7FB6A669}"/>
                </a:ext>
              </a:extLst>
            </p:cNvPr>
            <p:cNvSpPr/>
            <p:nvPr userDrawn="1"/>
          </p:nvSpPr>
          <p:spPr>
            <a:xfrm>
              <a:off x="8920258" y="4128321"/>
              <a:ext cx="1692322" cy="1692323"/>
            </a:xfrm>
            <a:prstGeom prst="ellipse">
              <a:avLst/>
            </a:prstGeom>
            <a:solidFill>
              <a:srgbClr val="828282"/>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5</a:t>
              </a:r>
            </a:p>
          </p:txBody>
        </p:sp>
        <p:sp>
          <p:nvSpPr>
            <p:cNvPr id="8" name="5-Tab 5">
              <a:extLst>
                <a:ext uri="{FF2B5EF4-FFF2-40B4-BE49-F238E27FC236}">
                  <a16:creationId xmlns:a16="http://schemas.microsoft.com/office/drawing/2014/main" xmlns="" id="{9181339F-98F8-4E3C-BF39-F69E4F9C524D}"/>
                </a:ext>
              </a:extLst>
            </p:cNvPr>
            <p:cNvSpPr/>
            <p:nvPr userDrawn="1"/>
          </p:nvSpPr>
          <p:spPr>
            <a:xfrm>
              <a:off x="6868579" y="4128321"/>
              <a:ext cx="1692322" cy="1692323"/>
            </a:xfrm>
            <a:prstGeom prst="ellipse">
              <a:avLst/>
            </a:prstGeom>
            <a:solidFill>
              <a:srgbClr val="828282"/>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4</a:t>
              </a:r>
            </a:p>
          </p:txBody>
        </p:sp>
      </p:grpSp>
      <p:grpSp>
        <p:nvGrpSpPr>
          <p:cNvPr id="17" name="6-Tabs">
            <a:extLst>
              <a:ext uri="{FF2B5EF4-FFF2-40B4-BE49-F238E27FC236}">
                <a16:creationId xmlns:a16="http://schemas.microsoft.com/office/drawing/2014/main" xmlns="" id="{991EE2EB-3CE2-4941-836E-7F327375CA85}"/>
              </a:ext>
            </a:extLst>
          </p:cNvPr>
          <p:cNvGrpSpPr/>
          <p:nvPr userDrawn="1"/>
        </p:nvGrpSpPr>
        <p:grpSpPr>
          <a:xfrm>
            <a:off x="713541" y="4549839"/>
            <a:ext cx="7775367" cy="1101058"/>
            <a:chOff x="713541" y="4321633"/>
            <a:chExt cx="9386892" cy="1329264"/>
          </a:xfrm>
        </p:grpSpPr>
        <p:sp>
          <p:nvSpPr>
            <p:cNvPr id="11" name="6-Tab 1">
              <a:extLst>
                <a:ext uri="{FF2B5EF4-FFF2-40B4-BE49-F238E27FC236}">
                  <a16:creationId xmlns:a16="http://schemas.microsoft.com/office/drawing/2014/main" xmlns="" id="{64F171F0-23D0-4940-92F9-F7F1E920B4C3}"/>
                </a:ext>
              </a:extLst>
            </p:cNvPr>
            <p:cNvSpPr/>
            <p:nvPr userDrawn="1"/>
          </p:nvSpPr>
          <p:spPr>
            <a:xfrm>
              <a:off x="713541" y="4321633"/>
              <a:ext cx="1329263" cy="1329264"/>
            </a:xfrm>
            <a:prstGeom prst="ellipse">
              <a:avLst/>
            </a:prstGeom>
            <a:solidFill>
              <a:srgbClr val="5A5A5A"/>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1</a:t>
              </a:r>
            </a:p>
          </p:txBody>
        </p:sp>
        <p:sp>
          <p:nvSpPr>
            <p:cNvPr id="12" name="6-Tab 2">
              <a:extLst>
                <a:ext uri="{FF2B5EF4-FFF2-40B4-BE49-F238E27FC236}">
                  <a16:creationId xmlns:a16="http://schemas.microsoft.com/office/drawing/2014/main" xmlns="" id="{488D6380-E688-4BA8-9075-CA6FC44E0E39}"/>
                </a:ext>
              </a:extLst>
            </p:cNvPr>
            <p:cNvSpPr/>
            <p:nvPr userDrawn="1"/>
          </p:nvSpPr>
          <p:spPr>
            <a:xfrm>
              <a:off x="2325067" y="4321633"/>
              <a:ext cx="1329263" cy="1329264"/>
            </a:xfrm>
            <a:prstGeom prst="ellipse">
              <a:avLst/>
            </a:prstGeom>
            <a:solidFill>
              <a:srgbClr val="0086B3"/>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2</a:t>
              </a:r>
            </a:p>
          </p:txBody>
        </p:sp>
        <p:sp>
          <p:nvSpPr>
            <p:cNvPr id="13" name="6-Tab 3">
              <a:extLst>
                <a:ext uri="{FF2B5EF4-FFF2-40B4-BE49-F238E27FC236}">
                  <a16:creationId xmlns:a16="http://schemas.microsoft.com/office/drawing/2014/main" xmlns="" id="{0984AD03-EDA1-4611-A30F-47FA59731AE4}"/>
                </a:ext>
              </a:extLst>
            </p:cNvPr>
            <p:cNvSpPr/>
            <p:nvPr userDrawn="1"/>
          </p:nvSpPr>
          <p:spPr>
            <a:xfrm>
              <a:off x="3936593" y="4321633"/>
              <a:ext cx="1329263" cy="1329264"/>
            </a:xfrm>
            <a:prstGeom prst="ellipse">
              <a:avLst/>
            </a:prstGeom>
            <a:solidFill>
              <a:srgbClr val="828282"/>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3</a:t>
              </a:r>
            </a:p>
          </p:txBody>
        </p:sp>
        <p:sp>
          <p:nvSpPr>
            <p:cNvPr id="16" name="6-Tab 5">
              <a:extLst>
                <a:ext uri="{FF2B5EF4-FFF2-40B4-BE49-F238E27FC236}">
                  <a16:creationId xmlns:a16="http://schemas.microsoft.com/office/drawing/2014/main" xmlns="" id="{4211301D-0B7D-40EF-B196-579BE4F3942C}"/>
                </a:ext>
              </a:extLst>
            </p:cNvPr>
            <p:cNvSpPr/>
            <p:nvPr userDrawn="1"/>
          </p:nvSpPr>
          <p:spPr>
            <a:xfrm>
              <a:off x="7159645" y="4321633"/>
              <a:ext cx="1329263" cy="1329264"/>
            </a:xfrm>
            <a:prstGeom prst="ellipse">
              <a:avLst/>
            </a:prstGeom>
            <a:solidFill>
              <a:srgbClr val="828282"/>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5</a:t>
              </a:r>
            </a:p>
          </p:txBody>
        </p:sp>
        <p:sp>
          <p:nvSpPr>
            <p:cNvPr id="15" name="6-Tab 4">
              <a:extLst>
                <a:ext uri="{FF2B5EF4-FFF2-40B4-BE49-F238E27FC236}">
                  <a16:creationId xmlns:a16="http://schemas.microsoft.com/office/drawing/2014/main" xmlns="" id="{B83FF304-B5A3-4CB3-9335-758D9F64335E}"/>
                </a:ext>
              </a:extLst>
            </p:cNvPr>
            <p:cNvSpPr/>
            <p:nvPr userDrawn="1"/>
          </p:nvSpPr>
          <p:spPr>
            <a:xfrm>
              <a:off x="5548119" y="4321633"/>
              <a:ext cx="1329263" cy="1329264"/>
            </a:xfrm>
            <a:prstGeom prst="ellipse">
              <a:avLst/>
            </a:prstGeom>
            <a:solidFill>
              <a:srgbClr val="828282"/>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4</a:t>
              </a:r>
            </a:p>
          </p:txBody>
        </p:sp>
        <p:sp>
          <p:nvSpPr>
            <p:cNvPr id="14" name="6-Tab 6">
              <a:extLst>
                <a:ext uri="{FF2B5EF4-FFF2-40B4-BE49-F238E27FC236}">
                  <a16:creationId xmlns:a16="http://schemas.microsoft.com/office/drawing/2014/main" xmlns="" id="{01BD318F-2039-47F2-A926-255758DD99D6}"/>
                </a:ext>
              </a:extLst>
            </p:cNvPr>
            <p:cNvSpPr/>
            <p:nvPr userDrawn="1"/>
          </p:nvSpPr>
          <p:spPr>
            <a:xfrm>
              <a:off x="8771170" y="4321633"/>
              <a:ext cx="1329263" cy="1329264"/>
            </a:xfrm>
            <a:prstGeom prst="ellipse">
              <a:avLst/>
            </a:prstGeom>
            <a:solidFill>
              <a:srgbClr val="828282"/>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Tab 6</a:t>
              </a:r>
            </a:p>
          </p:txBody>
        </p:sp>
      </p:grpSp>
    </p:spTree>
    <p:custDataLst>
      <p:tags r:id="rId1"/>
    </p:custDataLst>
    <p:extLst>
      <p:ext uri="{BB962C8B-B14F-4D97-AF65-F5344CB8AC3E}">
        <p14:creationId xmlns:p14="http://schemas.microsoft.com/office/powerpoint/2010/main" val="561416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Hidden Tabs 5-7">
    <p:spTree>
      <p:nvGrpSpPr>
        <p:cNvPr id="1" name=""/>
        <p:cNvGrpSpPr/>
        <p:nvPr/>
      </p:nvGrpSpPr>
      <p:grpSpPr>
        <a:xfrm>
          <a:off x="0" y="0"/>
          <a:ext cx="0" cy="0"/>
          <a:chOff x="0" y="0"/>
          <a:chExt cx="0" cy="0"/>
        </a:xfrm>
      </p:grpSpPr>
      <p:grpSp>
        <p:nvGrpSpPr>
          <p:cNvPr id="17" name="5-Tabs">
            <a:extLst>
              <a:ext uri="{FF2B5EF4-FFF2-40B4-BE49-F238E27FC236}">
                <a16:creationId xmlns:a16="http://schemas.microsoft.com/office/drawing/2014/main" xmlns="" id="{DACFDD40-2707-4852-9609-A72FEEA8E773}"/>
              </a:ext>
            </a:extLst>
          </p:cNvPr>
          <p:cNvGrpSpPr/>
          <p:nvPr userDrawn="1"/>
        </p:nvGrpSpPr>
        <p:grpSpPr>
          <a:xfrm>
            <a:off x="38318" y="1628776"/>
            <a:ext cx="2878104" cy="4890817"/>
            <a:chOff x="364284" y="1628776"/>
            <a:chExt cx="2878104" cy="4890817"/>
          </a:xfrm>
        </p:grpSpPr>
        <p:sp>
          <p:nvSpPr>
            <p:cNvPr id="3" name="Shape 1">
              <a:extLst>
                <a:ext uri="{FF2B5EF4-FFF2-40B4-BE49-F238E27FC236}">
                  <a16:creationId xmlns:a16="http://schemas.microsoft.com/office/drawing/2014/main" xmlns="" id="{4BAA08D4-A784-4900-81BB-C611A021C9F1}"/>
                </a:ext>
              </a:extLst>
            </p:cNvPr>
            <p:cNvSpPr/>
            <p:nvPr userDrawn="1"/>
          </p:nvSpPr>
          <p:spPr>
            <a:xfrm>
              <a:off x="1962150" y="1628776"/>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hape 2">
              <a:extLst>
                <a:ext uri="{FF2B5EF4-FFF2-40B4-BE49-F238E27FC236}">
                  <a16:creationId xmlns:a16="http://schemas.microsoft.com/office/drawing/2014/main" xmlns="" id="{2D17C0EC-A5F8-47D5-9811-83F2B275A02E}"/>
                </a:ext>
              </a:extLst>
            </p:cNvPr>
            <p:cNvSpPr/>
            <p:nvPr userDrawn="1"/>
          </p:nvSpPr>
          <p:spPr>
            <a:xfrm>
              <a:off x="1962150" y="2640531"/>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hape 3">
              <a:extLst>
                <a:ext uri="{FF2B5EF4-FFF2-40B4-BE49-F238E27FC236}">
                  <a16:creationId xmlns:a16="http://schemas.microsoft.com/office/drawing/2014/main" xmlns="" id="{D24E5C6E-ABFB-400C-B255-EF1E037874A9}"/>
                </a:ext>
              </a:extLst>
            </p:cNvPr>
            <p:cNvSpPr/>
            <p:nvPr userDrawn="1"/>
          </p:nvSpPr>
          <p:spPr>
            <a:xfrm>
              <a:off x="1995260" y="3656407"/>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hape 4">
              <a:extLst>
                <a:ext uri="{FF2B5EF4-FFF2-40B4-BE49-F238E27FC236}">
                  <a16:creationId xmlns:a16="http://schemas.microsoft.com/office/drawing/2014/main" xmlns="" id="{5BAE19F4-843C-42ED-8647-B3AC8EA098CE}"/>
                </a:ext>
              </a:extLst>
            </p:cNvPr>
            <p:cNvSpPr/>
            <p:nvPr userDrawn="1"/>
          </p:nvSpPr>
          <p:spPr>
            <a:xfrm>
              <a:off x="1967152" y="4662745"/>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hape 5">
              <a:extLst>
                <a:ext uri="{FF2B5EF4-FFF2-40B4-BE49-F238E27FC236}">
                  <a16:creationId xmlns:a16="http://schemas.microsoft.com/office/drawing/2014/main" xmlns="" id="{C1BF9F95-4B7D-45E4-AACE-35CA5F775EBE}"/>
                </a:ext>
              </a:extLst>
            </p:cNvPr>
            <p:cNvSpPr/>
            <p:nvPr userDrawn="1"/>
          </p:nvSpPr>
          <p:spPr>
            <a:xfrm>
              <a:off x="1967152" y="5684039"/>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lue Tab 1">
              <a:extLst>
                <a:ext uri="{FF2B5EF4-FFF2-40B4-BE49-F238E27FC236}">
                  <a16:creationId xmlns:a16="http://schemas.microsoft.com/office/drawing/2014/main" xmlns="" id="{2F5A8DF9-0895-43A4-AE54-505D6031DF54}"/>
                </a:ext>
              </a:extLst>
            </p:cNvPr>
            <p:cNvSpPr/>
            <p:nvPr userDrawn="1"/>
          </p:nvSpPr>
          <p:spPr>
            <a:xfrm>
              <a:off x="364284" y="1628776"/>
              <a:ext cx="2878104" cy="843915"/>
            </a:xfrm>
            <a:prstGeom prst="roundRect">
              <a:avLst/>
            </a:prstGeom>
            <a:solidFill>
              <a:srgbClr val="0086B3"/>
            </a:solidFill>
            <a:ln>
              <a:solidFill>
                <a:srgbClr val="008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5-Tab text 1">
            <a:extLst>
              <a:ext uri="{FF2B5EF4-FFF2-40B4-BE49-F238E27FC236}">
                <a16:creationId xmlns:a16="http://schemas.microsoft.com/office/drawing/2014/main" xmlns="" id="{E9D62317-ADA4-434C-B8D7-6269ADA6FF31}"/>
              </a:ext>
            </a:extLst>
          </p:cNvPr>
          <p:cNvSpPr>
            <a:spLocks noGrp="1"/>
          </p:cNvSpPr>
          <p:nvPr>
            <p:ph type="body" sz="quarter" idx="35" hasCustomPrompt="1"/>
          </p:nvPr>
        </p:nvSpPr>
        <p:spPr>
          <a:xfrm>
            <a:off x="226484" y="1637136"/>
            <a:ext cx="2209800" cy="847565"/>
          </a:xfrm>
          <a:prstGeom prst="rect">
            <a:avLst/>
          </a:prstGeom>
        </p:spPr>
        <p:txBody>
          <a:bodyPr anchor="ctr"/>
          <a:lstStyle>
            <a:lvl1pPr algn="ctr">
              <a:lnSpc>
                <a:spcPts val="2600"/>
              </a:lnSpc>
              <a:defRPr sz="2400" b="1">
                <a:solidFill>
                  <a:schemeClr val="bg1"/>
                </a:solidFill>
                <a:latin typeface="Arial" panose="020B0604020202020204" pitchFamily="34" charset="0"/>
                <a:cs typeface="Arial" panose="020B0604020202020204" pitchFamily="34" charset="0"/>
              </a:defRPr>
            </a:lvl1pPr>
          </a:lstStyle>
          <a:p>
            <a:pPr lvl="0"/>
            <a:r>
              <a:rPr lang="en-US" dirty="0"/>
              <a:t>Tab 1</a:t>
            </a:r>
          </a:p>
        </p:txBody>
      </p:sp>
      <p:grpSp>
        <p:nvGrpSpPr>
          <p:cNvPr id="18" name="6-Tabs">
            <a:extLst>
              <a:ext uri="{FF2B5EF4-FFF2-40B4-BE49-F238E27FC236}">
                <a16:creationId xmlns:a16="http://schemas.microsoft.com/office/drawing/2014/main" xmlns="" id="{B9F38CE4-011F-4BAD-BD6B-2FEAEEBA471C}"/>
              </a:ext>
            </a:extLst>
          </p:cNvPr>
          <p:cNvGrpSpPr/>
          <p:nvPr userDrawn="1"/>
        </p:nvGrpSpPr>
        <p:grpSpPr>
          <a:xfrm>
            <a:off x="3152283" y="1640786"/>
            <a:ext cx="2878104" cy="4878807"/>
            <a:chOff x="3778499" y="1640786"/>
            <a:chExt cx="2878104" cy="5912111"/>
          </a:xfrm>
        </p:grpSpPr>
        <p:sp>
          <p:nvSpPr>
            <p:cNvPr id="10" name="Shape 1">
              <a:extLst>
                <a:ext uri="{FF2B5EF4-FFF2-40B4-BE49-F238E27FC236}">
                  <a16:creationId xmlns:a16="http://schemas.microsoft.com/office/drawing/2014/main" xmlns="" id="{127E49B0-EE0D-4E28-A0D7-17BA9CD6A462}"/>
                </a:ext>
              </a:extLst>
            </p:cNvPr>
            <p:cNvSpPr/>
            <p:nvPr userDrawn="1"/>
          </p:nvSpPr>
          <p:spPr>
            <a:xfrm>
              <a:off x="5376365" y="1640786"/>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hape 2">
              <a:extLst>
                <a:ext uri="{FF2B5EF4-FFF2-40B4-BE49-F238E27FC236}">
                  <a16:creationId xmlns:a16="http://schemas.microsoft.com/office/drawing/2014/main" xmlns="" id="{C1419028-F56D-4740-947B-08E4988AA35C}"/>
                </a:ext>
              </a:extLst>
            </p:cNvPr>
            <p:cNvSpPr/>
            <p:nvPr userDrawn="1"/>
          </p:nvSpPr>
          <p:spPr>
            <a:xfrm>
              <a:off x="5376365" y="2652541"/>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3">
              <a:extLst>
                <a:ext uri="{FF2B5EF4-FFF2-40B4-BE49-F238E27FC236}">
                  <a16:creationId xmlns:a16="http://schemas.microsoft.com/office/drawing/2014/main" xmlns="" id="{89080575-3451-4DF3-891C-A1E61C46A528}"/>
                </a:ext>
              </a:extLst>
            </p:cNvPr>
            <p:cNvSpPr/>
            <p:nvPr userDrawn="1"/>
          </p:nvSpPr>
          <p:spPr>
            <a:xfrm>
              <a:off x="5409475" y="3668417"/>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hape 4">
              <a:extLst>
                <a:ext uri="{FF2B5EF4-FFF2-40B4-BE49-F238E27FC236}">
                  <a16:creationId xmlns:a16="http://schemas.microsoft.com/office/drawing/2014/main" xmlns="" id="{0F72DC9E-12FC-44E5-978F-3906596F109C}"/>
                </a:ext>
              </a:extLst>
            </p:cNvPr>
            <p:cNvSpPr/>
            <p:nvPr userDrawn="1"/>
          </p:nvSpPr>
          <p:spPr>
            <a:xfrm>
              <a:off x="5381367" y="4674755"/>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hape 5">
              <a:extLst>
                <a:ext uri="{FF2B5EF4-FFF2-40B4-BE49-F238E27FC236}">
                  <a16:creationId xmlns:a16="http://schemas.microsoft.com/office/drawing/2014/main" xmlns="" id="{B7036CFD-8511-4750-AE36-22D208AF07A6}"/>
                </a:ext>
              </a:extLst>
            </p:cNvPr>
            <p:cNvSpPr/>
            <p:nvPr userDrawn="1"/>
          </p:nvSpPr>
          <p:spPr>
            <a:xfrm>
              <a:off x="5381367" y="5696049"/>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hape 6">
              <a:extLst>
                <a:ext uri="{FF2B5EF4-FFF2-40B4-BE49-F238E27FC236}">
                  <a16:creationId xmlns:a16="http://schemas.microsoft.com/office/drawing/2014/main" xmlns="" id="{FEB1E5E6-02F7-4C79-BDA5-CDEDF78F338F}"/>
                </a:ext>
              </a:extLst>
            </p:cNvPr>
            <p:cNvSpPr/>
            <p:nvPr userDrawn="1"/>
          </p:nvSpPr>
          <p:spPr>
            <a:xfrm>
              <a:off x="5376364" y="6717343"/>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Blue Tab 1">
              <a:extLst>
                <a:ext uri="{FF2B5EF4-FFF2-40B4-BE49-F238E27FC236}">
                  <a16:creationId xmlns:a16="http://schemas.microsoft.com/office/drawing/2014/main" xmlns="" id="{E64E4DD6-FA66-4F0D-BC6C-7A6719E3DD95}"/>
                </a:ext>
              </a:extLst>
            </p:cNvPr>
            <p:cNvSpPr/>
            <p:nvPr userDrawn="1"/>
          </p:nvSpPr>
          <p:spPr>
            <a:xfrm>
              <a:off x="3778499" y="1640786"/>
              <a:ext cx="2878104" cy="843915"/>
            </a:xfrm>
            <a:prstGeom prst="roundRect">
              <a:avLst/>
            </a:prstGeom>
            <a:solidFill>
              <a:srgbClr val="0086B3"/>
            </a:solidFill>
            <a:ln>
              <a:solidFill>
                <a:srgbClr val="008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6-Tab text 1">
            <a:extLst>
              <a:ext uri="{FF2B5EF4-FFF2-40B4-BE49-F238E27FC236}">
                <a16:creationId xmlns:a16="http://schemas.microsoft.com/office/drawing/2014/main" xmlns="" id="{6780F7DA-7854-4CCF-8C3B-7CFD7A19D59D}"/>
              </a:ext>
            </a:extLst>
          </p:cNvPr>
          <p:cNvSpPr>
            <a:spLocks noGrp="1"/>
          </p:cNvSpPr>
          <p:nvPr>
            <p:ph type="body" sz="quarter" idx="36" hasCustomPrompt="1"/>
          </p:nvPr>
        </p:nvSpPr>
        <p:spPr>
          <a:xfrm>
            <a:off x="3322602" y="1640786"/>
            <a:ext cx="2209800" cy="681646"/>
          </a:xfrm>
          <a:prstGeom prst="rect">
            <a:avLst/>
          </a:prstGeom>
        </p:spPr>
        <p:txBody>
          <a:bodyPr anchor="ctr"/>
          <a:lstStyle>
            <a:lvl1pPr algn="ctr">
              <a:lnSpc>
                <a:spcPts val="2600"/>
              </a:lnSpc>
              <a:defRPr sz="2400" b="1">
                <a:solidFill>
                  <a:schemeClr val="bg1"/>
                </a:solidFill>
                <a:latin typeface="Arial" panose="020B0604020202020204" pitchFamily="34" charset="0"/>
                <a:cs typeface="Arial" panose="020B0604020202020204" pitchFamily="34" charset="0"/>
              </a:defRPr>
            </a:lvl1pPr>
          </a:lstStyle>
          <a:p>
            <a:pPr lvl="0"/>
            <a:r>
              <a:rPr lang="en-US" dirty="0"/>
              <a:t>Tab 1</a:t>
            </a:r>
          </a:p>
        </p:txBody>
      </p:sp>
      <p:grpSp>
        <p:nvGrpSpPr>
          <p:cNvPr id="29" name="7-Tabs">
            <a:extLst>
              <a:ext uri="{FF2B5EF4-FFF2-40B4-BE49-F238E27FC236}">
                <a16:creationId xmlns:a16="http://schemas.microsoft.com/office/drawing/2014/main" xmlns="" id="{2420BAEF-8A50-4171-A96B-DD7FFC80D2A8}"/>
              </a:ext>
            </a:extLst>
          </p:cNvPr>
          <p:cNvGrpSpPr/>
          <p:nvPr userDrawn="1"/>
        </p:nvGrpSpPr>
        <p:grpSpPr>
          <a:xfrm>
            <a:off x="6208185" y="1640786"/>
            <a:ext cx="2878104" cy="4878807"/>
            <a:chOff x="6276425" y="1640786"/>
            <a:chExt cx="2878104" cy="5720725"/>
          </a:xfrm>
        </p:grpSpPr>
        <p:sp>
          <p:nvSpPr>
            <p:cNvPr id="21" name="Shape 1">
              <a:extLst>
                <a:ext uri="{FF2B5EF4-FFF2-40B4-BE49-F238E27FC236}">
                  <a16:creationId xmlns:a16="http://schemas.microsoft.com/office/drawing/2014/main" xmlns="" id="{30622F26-3B82-42FE-B21F-C0EF98D2DD6E}"/>
                </a:ext>
              </a:extLst>
            </p:cNvPr>
            <p:cNvSpPr/>
            <p:nvPr userDrawn="1"/>
          </p:nvSpPr>
          <p:spPr>
            <a:xfrm>
              <a:off x="7874291" y="1640786"/>
              <a:ext cx="1114425" cy="689518"/>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hape 2">
              <a:extLst>
                <a:ext uri="{FF2B5EF4-FFF2-40B4-BE49-F238E27FC236}">
                  <a16:creationId xmlns:a16="http://schemas.microsoft.com/office/drawing/2014/main" xmlns="" id="{61A6FBC5-B6C8-4A69-8DDE-87148D534E1E}"/>
                </a:ext>
              </a:extLst>
            </p:cNvPr>
            <p:cNvSpPr/>
            <p:nvPr userDrawn="1"/>
          </p:nvSpPr>
          <p:spPr>
            <a:xfrm>
              <a:off x="7874291" y="2475709"/>
              <a:ext cx="1114425" cy="689518"/>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hape 3">
              <a:extLst>
                <a:ext uri="{FF2B5EF4-FFF2-40B4-BE49-F238E27FC236}">
                  <a16:creationId xmlns:a16="http://schemas.microsoft.com/office/drawing/2014/main" xmlns="" id="{EBEE1AAF-1967-4A56-8F0B-D3C7A54B1707}"/>
                </a:ext>
              </a:extLst>
            </p:cNvPr>
            <p:cNvSpPr/>
            <p:nvPr userDrawn="1"/>
          </p:nvSpPr>
          <p:spPr>
            <a:xfrm>
              <a:off x="7907401" y="3314033"/>
              <a:ext cx="1114425" cy="689518"/>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4">
              <a:extLst>
                <a:ext uri="{FF2B5EF4-FFF2-40B4-BE49-F238E27FC236}">
                  <a16:creationId xmlns:a16="http://schemas.microsoft.com/office/drawing/2014/main" xmlns="" id="{BD05F4E9-BA87-4AA4-A787-0850CCB07DF3}"/>
                </a:ext>
              </a:extLst>
            </p:cNvPr>
            <p:cNvSpPr/>
            <p:nvPr userDrawn="1"/>
          </p:nvSpPr>
          <p:spPr>
            <a:xfrm>
              <a:off x="7879293" y="4144485"/>
              <a:ext cx="1114425" cy="689518"/>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hape 5">
              <a:extLst>
                <a:ext uri="{FF2B5EF4-FFF2-40B4-BE49-F238E27FC236}">
                  <a16:creationId xmlns:a16="http://schemas.microsoft.com/office/drawing/2014/main" xmlns="" id="{BE7B0E82-F981-4B97-ACBD-6CFAB8605B5D}"/>
                </a:ext>
              </a:extLst>
            </p:cNvPr>
            <p:cNvSpPr/>
            <p:nvPr userDrawn="1"/>
          </p:nvSpPr>
          <p:spPr>
            <a:xfrm>
              <a:off x="7879293" y="4987280"/>
              <a:ext cx="1114425" cy="689518"/>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hape 6">
              <a:extLst>
                <a:ext uri="{FF2B5EF4-FFF2-40B4-BE49-F238E27FC236}">
                  <a16:creationId xmlns:a16="http://schemas.microsoft.com/office/drawing/2014/main" xmlns="" id="{FFF5E565-F9FE-4991-AC73-33423D2A6D24}"/>
                </a:ext>
              </a:extLst>
            </p:cNvPr>
            <p:cNvSpPr/>
            <p:nvPr userDrawn="1"/>
          </p:nvSpPr>
          <p:spPr>
            <a:xfrm>
              <a:off x="7874290" y="5830075"/>
              <a:ext cx="1114425" cy="689518"/>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hape 7">
              <a:extLst>
                <a:ext uri="{FF2B5EF4-FFF2-40B4-BE49-F238E27FC236}">
                  <a16:creationId xmlns:a16="http://schemas.microsoft.com/office/drawing/2014/main" xmlns="" id="{2BC41177-967D-43C4-BDBA-FA4A7AAF4C54}"/>
                </a:ext>
              </a:extLst>
            </p:cNvPr>
            <p:cNvSpPr/>
            <p:nvPr userDrawn="1"/>
          </p:nvSpPr>
          <p:spPr>
            <a:xfrm>
              <a:off x="7907401" y="6671993"/>
              <a:ext cx="1114425" cy="689518"/>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Blue Tab 1">
              <a:extLst>
                <a:ext uri="{FF2B5EF4-FFF2-40B4-BE49-F238E27FC236}">
                  <a16:creationId xmlns:a16="http://schemas.microsoft.com/office/drawing/2014/main" xmlns="" id="{7EBC0692-D487-4747-AF73-8E22528612C9}"/>
                </a:ext>
              </a:extLst>
            </p:cNvPr>
            <p:cNvSpPr/>
            <p:nvPr userDrawn="1"/>
          </p:nvSpPr>
          <p:spPr>
            <a:xfrm>
              <a:off x="6276425" y="1640786"/>
              <a:ext cx="2878104" cy="696418"/>
            </a:xfrm>
            <a:prstGeom prst="roundRect">
              <a:avLst/>
            </a:prstGeom>
            <a:solidFill>
              <a:srgbClr val="0086B3"/>
            </a:solidFill>
            <a:ln>
              <a:solidFill>
                <a:srgbClr val="008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7-Tab text 1">
            <a:extLst>
              <a:ext uri="{FF2B5EF4-FFF2-40B4-BE49-F238E27FC236}">
                <a16:creationId xmlns:a16="http://schemas.microsoft.com/office/drawing/2014/main" xmlns="" id="{9B607EDE-5410-4506-9069-BD7A06558202}"/>
              </a:ext>
            </a:extLst>
          </p:cNvPr>
          <p:cNvSpPr>
            <a:spLocks noGrp="1"/>
          </p:cNvSpPr>
          <p:nvPr>
            <p:ph type="body" sz="quarter" idx="37" hasCustomPrompt="1"/>
          </p:nvPr>
        </p:nvSpPr>
        <p:spPr>
          <a:xfrm>
            <a:off x="6366682" y="1640786"/>
            <a:ext cx="2209800" cy="593926"/>
          </a:xfrm>
          <a:prstGeom prst="rect">
            <a:avLst/>
          </a:prstGeom>
        </p:spPr>
        <p:txBody>
          <a:bodyPr anchor="ctr"/>
          <a:lstStyle>
            <a:lvl1pPr algn="ctr">
              <a:lnSpc>
                <a:spcPts val="2600"/>
              </a:lnSpc>
              <a:defRPr sz="2400" b="1">
                <a:solidFill>
                  <a:schemeClr val="bg1"/>
                </a:solidFill>
                <a:latin typeface="Arial" panose="020B0604020202020204" pitchFamily="34" charset="0"/>
                <a:cs typeface="Arial" panose="020B0604020202020204" pitchFamily="34" charset="0"/>
              </a:defRPr>
            </a:lvl1pPr>
          </a:lstStyle>
          <a:p>
            <a:pPr lvl="0"/>
            <a:r>
              <a:rPr lang="en-US" dirty="0"/>
              <a:t>Tab 1</a:t>
            </a:r>
          </a:p>
        </p:txBody>
      </p:sp>
    </p:spTree>
    <p:custDataLst>
      <p:tags r:id="rId1"/>
    </p:custDataLst>
    <p:extLst>
      <p:ext uri="{BB962C8B-B14F-4D97-AF65-F5344CB8AC3E}">
        <p14:creationId xmlns:p14="http://schemas.microsoft.com/office/powerpoint/2010/main" val="39256396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7.xml"/><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tags" Target="../tags/tag14.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theme" Target="../theme/theme3.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tags" Target="../tags/tag39.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theme" Target="../theme/theme4.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theme" Target="../theme/theme5.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image" Target="../media/image2.png"/><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tags" Target="../tags/tag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10" Type="http://schemas.openxmlformats.org/officeDocument/2006/relationships/tags" Target="../tags/tag93.xml"/><Relationship Id="rId4" Type="http://schemas.openxmlformats.org/officeDocument/2006/relationships/slideLayout" Target="../slideLayouts/slideLayout90.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B2B96B46-C09C-4ED5-9323-FCC7B2988A27}"/>
              </a:ext>
            </a:extLst>
          </p:cNvPr>
          <p:cNvSpPr/>
          <p:nvPr userDrawn="1"/>
        </p:nvSpPr>
        <p:spPr>
          <a:xfrm>
            <a:off x="0" y="6413753"/>
            <a:ext cx="9144000" cy="457201"/>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 Placeholder 11">
            <a:extLst>
              <a:ext uri="{FF2B5EF4-FFF2-40B4-BE49-F238E27FC236}">
                <a16:creationId xmlns:a16="http://schemas.microsoft.com/office/drawing/2014/main" xmlns="" id="{D4D2E016-859E-4074-9595-E199B52D47AA}"/>
              </a:ext>
            </a:extLst>
          </p:cNvPr>
          <p:cNvSpPr txBox="1">
            <a:spLocks/>
          </p:cNvSpPr>
          <p:nvPr userDrawn="1"/>
        </p:nvSpPr>
        <p:spPr>
          <a:xfrm>
            <a:off x="6822831" y="6547104"/>
            <a:ext cx="2133391" cy="323849"/>
          </a:xfrm>
          <a:prstGeom prst="rect">
            <a:avLst/>
          </a:prstGeom>
          <a:solidFill>
            <a:srgbClr val="D9D9D9"/>
          </a:solidFill>
        </p:spPr>
        <p:txBody>
          <a:bodyPr anchor="ctr" anchorCtr="0"/>
          <a:lstStyle>
            <a:lvl1pPr marL="0" indent="0" algn="r" defTabSz="914400" rtl="0" eaLnBrk="1" latinLnBrk="0" hangingPunct="1">
              <a:lnSpc>
                <a:spcPct val="90000"/>
              </a:lnSpc>
              <a:spcBef>
                <a:spcPts val="0"/>
              </a:spcBef>
              <a:buFontTx/>
              <a:buNone/>
              <a:defRPr lang="en-US" sz="800" b="1" kern="1200" baseline="0" smtClean="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799"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BLR</a:t>
            </a:r>
            <a:r>
              <a:rPr kumimoji="0" lang="en-US" sz="799" b="1"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mn-cs"/>
              </a:rPr>
              <a:t>®</a:t>
            </a:r>
            <a:r>
              <a:rPr kumimoji="0" lang="en-US" sz="799"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―Business &amp; Legal Resources </a:t>
            </a:r>
            <a:r>
              <a:rPr lang="en-US" sz="800" b="1" kern="1200" baseline="0" dirty="0">
                <a:solidFill>
                  <a:schemeClr val="tx1"/>
                </a:solidFill>
                <a:latin typeface="Arial Narrow" panose="020B0606020202030204" pitchFamily="34" charset="0"/>
                <a:ea typeface="+mn-ea"/>
                <a:cs typeface="+mn-cs"/>
              </a:rPr>
              <a:t>1806.00</a:t>
            </a:r>
          </a:p>
        </p:txBody>
      </p:sp>
    </p:spTree>
    <p:custDataLst>
      <p:tags r:id="rId6"/>
    </p:custDataLst>
    <p:extLst>
      <p:ext uri="{BB962C8B-B14F-4D97-AF65-F5344CB8AC3E}">
        <p14:creationId xmlns:p14="http://schemas.microsoft.com/office/powerpoint/2010/main" val="1991030802"/>
      </p:ext>
    </p:extLst>
  </p:cSld>
  <p:clrMap bg1="lt1" tx1="dk1" bg2="lt2" tx2="dk2" accent1="accent1" accent2="accent2" accent3="accent3" accent4="accent4" accent5="accent5" accent6="accent6" hlink="hlink" folHlink="folHlink"/>
  <p:sldLayoutIdLst>
    <p:sldLayoutId id="2147483980" r:id="rId1"/>
    <p:sldLayoutId id="2147483982" r:id="rId2"/>
    <p:sldLayoutId id="2147483983" r:id="rId3"/>
    <p:sldLayoutId id="2147483674" r:id="rId4"/>
  </p:sldLayoutIdLst>
  <p:txStyles>
    <p:titleStyle>
      <a:lvl1pPr algn="l" defTabSz="913554" rtl="0" eaLnBrk="1" latinLnBrk="0" hangingPunct="1">
        <a:lnSpc>
          <a:spcPct val="90000"/>
        </a:lnSpc>
        <a:spcBef>
          <a:spcPct val="0"/>
        </a:spcBef>
        <a:buNone/>
        <a:defRPr lang="en-US" sz="2398" b="1" kern="1200" smtClean="0">
          <a:solidFill>
            <a:schemeClr val="tx1"/>
          </a:solidFill>
          <a:latin typeface="Levenim MT" panose="020B0604020202020204" pitchFamily="2" charset="-79"/>
          <a:ea typeface="+mj-ea"/>
          <a:cs typeface="Levenim MT" panose="020B0604020202020204" pitchFamily="2" charset="-79"/>
        </a:defRPr>
      </a:lvl1pPr>
    </p:titleStyle>
    <p:bodyStyle>
      <a:lvl1pPr marL="228389" indent="-228389" algn="l" defTabSz="913554"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66" indent="-228389" algn="l" defTabSz="913554"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43" indent="-228389" algn="l" defTabSz="913554"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720"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2" pos="2880">
          <p15:clr>
            <a:srgbClr val="F26B43"/>
          </p15:clr>
        </p15:guide>
        <p15:guide id="3" orient="horz" pos="215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AF0AE0D-9590-404A-84DC-DBF0739B5A3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F3E367-77DD-4A62-A9D9-D1C73334A7BE}" type="datetimeFigureOut">
              <a:rPr lang="en-US" smtClean="0"/>
              <a:t>2/16/2019</a:t>
            </a:fld>
            <a:endParaRPr lang="en-US"/>
          </a:p>
        </p:txBody>
      </p:sp>
      <p:sp>
        <p:nvSpPr>
          <p:cNvPr id="5" name="Footer Placeholder 4">
            <a:extLst>
              <a:ext uri="{FF2B5EF4-FFF2-40B4-BE49-F238E27FC236}">
                <a16:creationId xmlns:a16="http://schemas.microsoft.com/office/drawing/2014/main" xmlns="" id="{CC49CE32-FADB-4B38-B43F-30A958CCDD2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FA8DFC5-2709-4C4B-BEE8-B5374F10D76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0DF3FB-AB67-4BED-B40C-799EF7707BD0}" type="slidenum">
              <a:rPr lang="en-US" smtClean="0"/>
              <a:t>‹#›</a:t>
            </a:fld>
            <a:endParaRPr lang="en-US"/>
          </a:p>
        </p:txBody>
      </p:sp>
      <p:pic>
        <p:nvPicPr>
          <p:cNvPr id="7" name="Top Panel">
            <a:extLst>
              <a:ext uri="{FF2B5EF4-FFF2-40B4-BE49-F238E27FC236}">
                <a16:creationId xmlns:a16="http://schemas.microsoft.com/office/drawing/2014/main" xmlns="" id="{4B37FE7D-0F7D-4B40-9CAA-2547386DE8BF}"/>
              </a:ext>
            </a:extLst>
          </p:cNvPr>
          <p:cNvPicPr>
            <a:picLocks/>
          </p:cNvPicPr>
          <p:nvPr userDrawn="1"/>
        </p:nvPicPr>
        <p:blipFill>
          <a:blip r:embed="rId9" cstate="print">
            <a:extLst>
              <a:ext uri="{28A0092B-C50C-407E-A947-70E740481C1C}">
                <a14:useLocalDpi xmlns:a14="http://schemas.microsoft.com/office/drawing/2010/main" val="0"/>
              </a:ext>
            </a:extLst>
          </a:blip>
          <a:stretch>
            <a:fillRect/>
          </a:stretch>
        </p:blipFill>
        <p:spPr>
          <a:xfrm>
            <a:off x="2" y="-20005"/>
            <a:ext cx="9143999" cy="817849"/>
          </a:xfrm>
          <a:prstGeom prst="rect">
            <a:avLst/>
          </a:prstGeom>
          <a:solidFill>
            <a:srgbClr val="D9D9D9"/>
          </a:solidFill>
        </p:spPr>
      </p:pic>
      <p:sp>
        <p:nvSpPr>
          <p:cNvPr id="8" name="Session Title">
            <a:extLst>
              <a:ext uri="{FF2B5EF4-FFF2-40B4-BE49-F238E27FC236}">
                <a16:creationId xmlns:a16="http://schemas.microsoft.com/office/drawing/2014/main" xmlns="" id="{87783DEE-B59D-479B-A984-3538777B71E5}"/>
              </a:ext>
            </a:extLst>
          </p:cNvPr>
          <p:cNvSpPr txBox="1">
            <a:spLocks/>
          </p:cNvSpPr>
          <p:nvPr userDrawn="1"/>
        </p:nvSpPr>
        <p:spPr>
          <a:xfrm>
            <a:off x="172085" y="180975"/>
            <a:ext cx="8334375" cy="238125"/>
          </a:xfrm>
          <a:prstGeom prst="rect">
            <a:avLst/>
          </a:prstGeom>
        </p:spPr>
        <p:txBody>
          <a:bodyPr vert="horz" lIns="91355" tIns="0" rIns="91355" bIns="0" rtlCol="0" anchor="t">
            <a:noAutofit/>
          </a:bodyPr>
          <a:lstStyle>
            <a:lvl1pPr algn="l" defTabSz="914400" rtl="0" eaLnBrk="1" latinLnBrk="0" hangingPunct="1">
              <a:lnSpc>
                <a:spcPct val="90000"/>
              </a:lnSpc>
              <a:spcBef>
                <a:spcPct val="0"/>
              </a:spcBef>
              <a:buNone/>
              <a:defRPr sz="11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60904" marR="0" lvl="0" indent="0" algn="l" defTabSz="914400" rtl="0" eaLnBrk="1" fontAlgn="auto" latinLnBrk="0" hangingPunct="1">
              <a:lnSpc>
                <a:spcPct val="90000"/>
              </a:lnSpc>
              <a:spcBef>
                <a:spcPct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FAIR LABOR STANDARDS ACT (FLSA)―WHAT SUPERVISORS NEED TO KNOW</a:t>
            </a:r>
          </a:p>
        </p:txBody>
      </p:sp>
    </p:spTree>
    <p:custDataLst>
      <p:tags r:id="rId8"/>
    </p:custDataLst>
    <p:extLst>
      <p:ext uri="{BB962C8B-B14F-4D97-AF65-F5344CB8AC3E}">
        <p14:creationId xmlns:p14="http://schemas.microsoft.com/office/powerpoint/2010/main" val="494440309"/>
      </p:ext>
    </p:extLst>
  </p:cSld>
  <p:clrMap bg1="lt1" tx1="dk1" bg2="lt2" tx2="dk2" accent1="accent1" accent2="accent2" accent3="accent3" accent4="accent4" accent5="accent5" accent6="accent6" hlink="hlink" folHlink="folHlink"/>
  <p:sldLayoutIdLst>
    <p:sldLayoutId id="2147484047" r:id="rId1"/>
    <p:sldLayoutId id="2147484057" r:id="rId2"/>
    <p:sldLayoutId id="2147484050" r:id="rId3"/>
    <p:sldLayoutId id="2147484051" r:id="rId4"/>
    <p:sldLayoutId id="2147484059" r:id="rId5"/>
    <p:sldLayoutId id="214748404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Top Panel">
            <a:extLst>
              <a:ext uri="{FF2B5EF4-FFF2-40B4-BE49-F238E27FC236}">
                <a16:creationId xmlns:a16="http://schemas.microsoft.com/office/drawing/2014/main" xmlns="" id="{679FAB70-1310-4F3C-A583-C7AAB076EFE4}"/>
              </a:ext>
            </a:extLst>
          </p:cNvPr>
          <p:cNvPicPr>
            <a:picLocks/>
          </p:cNvPicPr>
          <p:nvPr userDrawn="1"/>
        </p:nvPicPr>
        <p:blipFill>
          <a:blip r:embed="rId27" cstate="print">
            <a:extLst>
              <a:ext uri="{28A0092B-C50C-407E-A947-70E740481C1C}">
                <a14:useLocalDpi xmlns:a14="http://schemas.microsoft.com/office/drawing/2010/main" val="0"/>
              </a:ext>
            </a:extLst>
          </a:blip>
          <a:stretch>
            <a:fillRect/>
          </a:stretch>
        </p:blipFill>
        <p:spPr>
          <a:xfrm>
            <a:off x="2" y="-20005"/>
            <a:ext cx="9143999" cy="817849"/>
          </a:xfrm>
          <a:prstGeom prst="rect">
            <a:avLst/>
          </a:prstGeom>
          <a:solidFill>
            <a:srgbClr val="D9D9D9"/>
          </a:solidFill>
          <a:ln>
            <a:noFill/>
          </a:ln>
        </p:spPr>
      </p:pic>
      <p:sp>
        <p:nvSpPr>
          <p:cNvPr id="5" name="Session Title">
            <a:extLst>
              <a:ext uri="{FF2B5EF4-FFF2-40B4-BE49-F238E27FC236}">
                <a16:creationId xmlns:a16="http://schemas.microsoft.com/office/drawing/2014/main" xmlns="" id="{CF43CEC3-F4DA-4FB7-95A6-19F2176BE1EA}"/>
              </a:ext>
            </a:extLst>
          </p:cNvPr>
          <p:cNvSpPr txBox="1">
            <a:spLocks/>
          </p:cNvSpPr>
          <p:nvPr userDrawn="1"/>
        </p:nvSpPr>
        <p:spPr>
          <a:xfrm>
            <a:off x="172085" y="180975"/>
            <a:ext cx="8334375" cy="238125"/>
          </a:xfrm>
          <a:prstGeom prst="rect">
            <a:avLst/>
          </a:prstGeom>
        </p:spPr>
        <p:txBody>
          <a:bodyPr vert="horz" lIns="91355" tIns="0" rIns="91355" bIns="0" rtlCol="0" anchor="t">
            <a:noAutofit/>
          </a:bodyPr>
          <a:lstStyle>
            <a:lvl1pPr algn="l" defTabSz="914400" rtl="0" eaLnBrk="1" latinLnBrk="0" hangingPunct="1">
              <a:lnSpc>
                <a:spcPct val="90000"/>
              </a:lnSpc>
              <a:spcBef>
                <a:spcPct val="0"/>
              </a:spcBef>
              <a:buNone/>
              <a:defRPr sz="11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60904" marR="0" lvl="0" indent="0" algn="l" defTabSz="914400" rtl="0" eaLnBrk="1" fontAlgn="auto" latinLnBrk="0" hangingPunct="1">
              <a:lnSpc>
                <a:spcPct val="90000"/>
              </a:lnSpc>
              <a:spcBef>
                <a:spcPct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FAIR LABOR STANDARDS ACT (FLSA)―WHAT SUPERVISORS NEED TO KNOW</a:t>
            </a:r>
          </a:p>
        </p:txBody>
      </p:sp>
    </p:spTree>
    <p:custDataLst>
      <p:tags r:id="rId26"/>
    </p:custDataLst>
    <p:extLst>
      <p:ext uri="{BB962C8B-B14F-4D97-AF65-F5344CB8AC3E}">
        <p14:creationId xmlns:p14="http://schemas.microsoft.com/office/powerpoint/2010/main" val="2624629614"/>
      </p:ext>
    </p:extLst>
  </p:cSld>
  <p:clrMap bg1="lt1" tx1="dk1" bg2="lt2" tx2="dk2" accent1="accent1" accent2="accent2" accent3="accent3" accent4="accent4" accent5="accent5" accent6="accent6" hlink="hlink" folHlink="folHlink"/>
  <p:sldLayoutIdLst>
    <p:sldLayoutId id="2147483684" r:id="rId1"/>
    <p:sldLayoutId id="2147483978" r:id="rId2"/>
    <p:sldLayoutId id="2147483675" r:id="rId3"/>
    <p:sldLayoutId id="2147484056" r:id="rId4"/>
    <p:sldLayoutId id="2147483747" r:id="rId5"/>
    <p:sldLayoutId id="2147483910" r:id="rId6"/>
    <p:sldLayoutId id="2147483911" r:id="rId7"/>
    <p:sldLayoutId id="2147483791" r:id="rId8"/>
    <p:sldLayoutId id="2147483788" r:id="rId9"/>
    <p:sldLayoutId id="2147483913" r:id="rId10"/>
    <p:sldLayoutId id="2147483793" r:id="rId11"/>
    <p:sldLayoutId id="2147483912" r:id="rId12"/>
    <p:sldLayoutId id="2147483914" r:id="rId13"/>
    <p:sldLayoutId id="2147483902" r:id="rId14"/>
    <p:sldLayoutId id="2147483903" r:id="rId15"/>
    <p:sldLayoutId id="2147483905" r:id="rId16"/>
    <p:sldLayoutId id="2147483906" r:id="rId17"/>
    <p:sldLayoutId id="2147483907" r:id="rId18"/>
    <p:sldLayoutId id="2147483908" r:id="rId19"/>
    <p:sldLayoutId id="2147483915" r:id="rId20"/>
    <p:sldLayoutId id="2147484058" r:id="rId21"/>
    <p:sldLayoutId id="2147484039" r:id="rId22"/>
    <p:sldLayoutId id="2147484049" r:id="rId23"/>
    <p:sldLayoutId id="2147484052" r:id="rId24"/>
  </p:sldLayoutIdLst>
  <p:txStyles>
    <p:titleStyle>
      <a:lvl1pPr indent="-118762" algn="l" defTabSz="913554" rtl="0" eaLnBrk="1" latinLnBrk="0" hangingPunct="1">
        <a:lnSpc>
          <a:spcPct val="90000"/>
        </a:lnSpc>
        <a:spcBef>
          <a:spcPct val="0"/>
        </a:spcBef>
        <a:buNone/>
        <a:defRPr sz="213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109627" indent="0" algn="l" defTabSz="913554" rtl="0" eaLnBrk="1" latinLnBrk="0" hangingPunct="1">
        <a:lnSpc>
          <a:spcPts val="1798"/>
        </a:lnSpc>
        <a:spcBef>
          <a:spcPts val="999"/>
        </a:spcBef>
        <a:spcAft>
          <a:spcPts val="599"/>
        </a:spcAft>
        <a:buFontTx/>
        <a:buNone/>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498" userDrawn="1">
          <p15:clr>
            <a:srgbClr val="F26B43"/>
          </p15:clr>
        </p15:guide>
        <p15:guide id="2" orient="horz" pos="818" userDrawn="1">
          <p15:clr>
            <a:srgbClr val="F26B43"/>
          </p15:clr>
        </p15:guide>
        <p15:guide id="3" pos="2880" userDrawn="1">
          <p15:clr>
            <a:srgbClr val="F26B43"/>
          </p15:clr>
        </p15:guide>
        <p15:guide id="4" pos="336" userDrawn="1">
          <p15:clr>
            <a:srgbClr val="F26B43"/>
          </p15:clr>
        </p15:guide>
        <p15:guide id="5" pos="141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D533257-FDDB-4F19-B9D2-67518F82933A}"/>
              </a:ext>
            </a:extLst>
          </p:cNvPr>
          <p:cNvPicPr>
            <a:picLocks/>
          </p:cNvPicPr>
          <p:nvPr userDrawn="1"/>
        </p:nvPicPr>
        <p:blipFill>
          <a:blip r:embed="rId30" cstate="print">
            <a:extLst>
              <a:ext uri="{28A0092B-C50C-407E-A947-70E740481C1C}">
                <a14:useLocalDpi xmlns:a14="http://schemas.microsoft.com/office/drawing/2010/main" val="0"/>
              </a:ext>
            </a:extLst>
          </a:blip>
          <a:stretch>
            <a:fillRect/>
          </a:stretch>
        </p:blipFill>
        <p:spPr>
          <a:xfrm>
            <a:off x="2" y="-20005"/>
            <a:ext cx="9143999" cy="817849"/>
          </a:xfrm>
          <a:prstGeom prst="rect">
            <a:avLst/>
          </a:prstGeom>
        </p:spPr>
      </p:pic>
      <p:sp>
        <p:nvSpPr>
          <p:cNvPr id="8" name="Session Title">
            <a:extLst>
              <a:ext uri="{FF2B5EF4-FFF2-40B4-BE49-F238E27FC236}">
                <a16:creationId xmlns:a16="http://schemas.microsoft.com/office/drawing/2014/main" xmlns="" id="{94A709E9-CB44-4E3A-B0BC-4FE42620D940}"/>
              </a:ext>
            </a:extLst>
          </p:cNvPr>
          <p:cNvSpPr txBox="1">
            <a:spLocks/>
          </p:cNvSpPr>
          <p:nvPr userDrawn="1"/>
        </p:nvSpPr>
        <p:spPr>
          <a:xfrm>
            <a:off x="172085" y="180975"/>
            <a:ext cx="8334375" cy="238125"/>
          </a:xfrm>
          <a:prstGeom prst="rect">
            <a:avLst/>
          </a:prstGeom>
        </p:spPr>
        <p:txBody>
          <a:bodyPr vert="horz" lIns="91355" tIns="0" rIns="91355" bIns="0" rtlCol="0" anchor="t">
            <a:noAutofit/>
          </a:bodyPr>
          <a:lstStyle>
            <a:lvl1pPr algn="l" defTabSz="914400" rtl="0" eaLnBrk="1" latinLnBrk="0" hangingPunct="1">
              <a:lnSpc>
                <a:spcPct val="90000"/>
              </a:lnSpc>
              <a:spcBef>
                <a:spcPct val="0"/>
              </a:spcBef>
              <a:buNone/>
              <a:defRPr sz="11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60904" marR="0" lvl="0" indent="0" algn="l" defTabSz="914400" rtl="0" eaLnBrk="1" fontAlgn="auto" latinLnBrk="0" hangingPunct="1">
              <a:lnSpc>
                <a:spcPct val="90000"/>
              </a:lnSpc>
              <a:spcBef>
                <a:spcPct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FAIR LABOR STANDARDS ACT (FLSA)―WHAT SUPERVISORS NEED TO KNOW</a:t>
            </a:r>
          </a:p>
        </p:txBody>
      </p:sp>
    </p:spTree>
    <p:custDataLst>
      <p:tags r:id="rId29"/>
    </p:custDataLst>
    <p:extLst>
      <p:ext uri="{BB962C8B-B14F-4D97-AF65-F5344CB8AC3E}">
        <p14:creationId xmlns:p14="http://schemas.microsoft.com/office/powerpoint/2010/main" val="251851476"/>
      </p:ext>
    </p:extLst>
  </p:cSld>
  <p:clrMap bg1="lt1" tx1="dk1" bg2="lt2" tx2="dk2" accent1="accent1" accent2="accent2" accent3="accent3" accent4="accent4" accent5="accent5" accent6="accent6" hlink="hlink" folHlink="folHlink"/>
  <p:sldLayoutIdLst>
    <p:sldLayoutId id="2147483861" r:id="rId1"/>
    <p:sldLayoutId id="2147484053" r:id="rId2"/>
    <p:sldLayoutId id="2147484054" r:id="rId3"/>
    <p:sldLayoutId id="2147484055" r:id="rId4"/>
    <p:sldLayoutId id="2147483999" r:id="rId5"/>
    <p:sldLayoutId id="2147483916" r:id="rId6"/>
    <p:sldLayoutId id="2147484000" r:id="rId7"/>
    <p:sldLayoutId id="2147484001" r:id="rId8"/>
    <p:sldLayoutId id="2147484002" r:id="rId9"/>
    <p:sldLayoutId id="2147484003" r:id="rId10"/>
    <p:sldLayoutId id="2147483864" r:id="rId11"/>
    <p:sldLayoutId id="2147484004" r:id="rId12"/>
    <p:sldLayoutId id="2147484005" r:id="rId13"/>
    <p:sldLayoutId id="2147483939" r:id="rId14"/>
    <p:sldLayoutId id="2147483869" r:id="rId15"/>
    <p:sldLayoutId id="2147484007" r:id="rId16"/>
    <p:sldLayoutId id="2147484008" r:id="rId17"/>
    <p:sldLayoutId id="2147483868" r:id="rId18"/>
    <p:sldLayoutId id="2147483950" r:id="rId19"/>
    <p:sldLayoutId id="2147483870" r:id="rId20"/>
    <p:sldLayoutId id="2147484017" r:id="rId21"/>
    <p:sldLayoutId id="2147484018" r:id="rId22"/>
    <p:sldLayoutId id="2147483872" r:id="rId23"/>
    <p:sldLayoutId id="2147484013" r:id="rId24"/>
    <p:sldLayoutId id="2147484014" r:id="rId25"/>
    <p:sldLayoutId id="2147484015" r:id="rId26"/>
    <p:sldLayoutId id="2147484016" r:id="rId27"/>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D551613-CE50-4A83-953C-14907AD97F42}"/>
              </a:ext>
            </a:extLst>
          </p:cNvPr>
          <p:cNvPicPr>
            <a:picLocks/>
          </p:cNvPicPr>
          <p:nvPr userDrawn="1"/>
        </p:nvPicPr>
        <p:blipFill>
          <a:blip r:embed="rId28" cstate="print">
            <a:extLst>
              <a:ext uri="{28A0092B-C50C-407E-A947-70E740481C1C}">
                <a14:useLocalDpi xmlns:a14="http://schemas.microsoft.com/office/drawing/2010/main" val="0"/>
              </a:ext>
            </a:extLst>
          </a:blip>
          <a:stretch>
            <a:fillRect/>
          </a:stretch>
        </p:blipFill>
        <p:spPr>
          <a:xfrm>
            <a:off x="2" y="-20005"/>
            <a:ext cx="9143999" cy="817849"/>
          </a:xfrm>
          <a:prstGeom prst="rect">
            <a:avLst/>
          </a:prstGeom>
        </p:spPr>
      </p:pic>
      <p:sp>
        <p:nvSpPr>
          <p:cNvPr id="8" name="Session Title">
            <a:extLst>
              <a:ext uri="{FF2B5EF4-FFF2-40B4-BE49-F238E27FC236}">
                <a16:creationId xmlns:a16="http://schemas.microsoft.com/office/drawing/2014/main" xmlns="" id="{C20B1E4A-484C-40AD-B615-B59A7F1DF3CC}"/>
              </a:ext>
            </a:extLst>
          </p:cNvPr>
          <p:cNvSpPr txBox="1">
            <a:spLocks/>
          </p:cNvSpPr>
          <p:nvPr userDrawn="1"/>
        </p:nvSpPr>
        <p:spPr>
          <a:xfrm>
            <a:off x="172085" y="180975"/>
            <a:ext cx="8334375" cy="238125"/>
          </a:xfrm>
          <a:prstGeom prst="rect">
            <a:avLst/>
          </a:prstGeom>
        </p:spPr>
        <p:txBody>
          <a:bodyPr vert="horz" lIns="91355" tIns="0" rIns="91355" bIns="0" rtlCol="0" anchor="t">
            <a:noAutofit/>
          </a:bodyPr>
          <a:lstStyle>
            <a:lvl1pPr algn="l" defTabSz="914400" rtl="0" eaLnBrk="1" latinLnBrk="0" hangingPunct="1">
              <a:lnSpc>
                <a:spcPct val="90000"/>
              </a:lnSpc>
              <a:spcBef>
                <a:spcPct val="0"/>
              </a:spcBef>
              <a:buNone/>
              <a:defRPr sz="11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60904" marR="0" lvl="0" indent="0" algn="l" defTabSz="914400" rtl="0" eaLnBrk="1" fontAlgn="auto" latinLnBrk="0" hangingPunct="1">
              <a:lnSpc>
                <a:spcPct val="90000"/>
              </a:lnSpc>
              <a:spcBef>
                <a:spcPct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FAIR LABOR STANDARDS ACT (FLSA)―WHAT SUPERVISORS NEED TO KNOW</a:t>
            </a:r>
          </a:p>
        </p:txBody>
      </p:sp>
    </p:spTree>
    <p:custDataLst>
      <p:tags r:id="rId27"/>
    </p:custDataLst>
  </p:cSld>
  <p:clrMap bg1="lt1" tx1="dk1" bg2="lt2" tx2="dk2" accent1="accent1" accent2="accent2" accent3="accent3" accent4="accent4" accent5="accent5" accent6="accent6" hlink="hlink" folHlink="folHlink"/>
  <p:sldLayoutIdLst>
    <p:sldLayoutId id="2147483810" r:id="rId1"/>
    <p:sldLayoutId id="2147483815" r:id="rId2"/>
    <p:sldLayoutId id="2147484061" r:id="rId3"/>
    <p:sldLayoutId id="2147484040" r:id="rId4"/>
    <p:sldLayoutId id="2147483984" r:id="rId5"/>
    <p:sldLayoutId id="2147484023" r:id="rId6"/>
    <p:sldLayoutId id="2147484024" r:id="rId7"/>
    <p:sldLayoutId id="2147483987" r:id="rId8"/>
    <p:sldLayoutId id="2147483988" r:id="rId9"/>
    <p:sldLayoutId id="2147483989" r:id="rId10"/>
    <p:sldLayoutId id="2147483990" r:id="rId11"/>
    <p:sldLayoutId id="2147483991" r:id="rId12"/>
    <p:sldLayoutId id="2147483993" r:id="rId13"/>
    <p:sldLayoutId id="2147484025" r:id="rId14"/>
    <p:sldLayoutId id="2147484026" r:id="rId15"/>
    <p:sldLayoutId id="2147484027" r:id="rId16"/>
    <p:sldLayoutId id="2147483995" r:id="rId17"/>
    <p:sldLayoutId id="2147483996" r:id="rId18"/>
    <p:sldLayoutId id="2147483965" r:id="rId19"/>
    <p:sldLayoutId id="2147483994" r:id="rId20"/>
    <p:sldLayoutId id="2147483997" r:id="rId21"/>
    <p:sldLayoutId id="2147483966" r:id="rId22"/>
    <p:sldLayoutId id="2147483828" r:id="rId23"/>
    <p:sldLayoutId id="2147484038" r:id="rId24"/>
    <p:sldLayoutId id="2147484060" r:id="rId25"/>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6">
            <a:extLst>
              <a:ext uri="{FF2B5EF4-FFF2-40B4-BE49-F238E27FC236}">
                <a16:creationId xmlns:a16="http://schemas.microsoft.com/office/drawing/2014/main" xmlns="" id="{6569F209-77AF-4629-A6AF-B6082BF8183F}"/>
              </a:ext>
            </a:extLst>
          </p:cNvPr>
          <p:cNvSpPr txBox="1">
            <a:spLocks/>
          </p:cNvSpPr>
          <p:nvPr userDrawn="1"/>
        </p:nvSpPr>
        <p:spPr>
          <a:xfrm>
            <a:off x="0" y="2917"/>
            <a:ext cx="9144000" cy="50660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COPY and PASTE as needed</a:t>
            </a:r>
          </a:p>
        </p:txBody>
      </p:sp>
    </p:spTree>
    <p:custDataLst>
      <p:tags r:id="rId10"/>
    </p:custDataLst>
    <p:extLst>
      <p:ext uri="{BB962C8B-B14F-4D97-AF65-F5344CB8AC3E}">
        <p14:creationId xmlns:p14="http://schemas.microsoft.com/office/powerpoint/2010/main" val="991367114"/>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Lst>
  <p:txStyles>
    <p:titleStyle>
      <a:lvl1pPr algn="ctr" defTabSz="914400" rtl="0" eaLnBrk="1" latinLnBrk="0" hangingPunct="1">
        <a:lnSpc>
          <a:spcPct val="90000"/>
        </a:lnSpc>
        <a:spcBef>
          <a:spcPct val="0"/>
        </a:spcBef>
        <a:buNone/>
        <a:defRPr sz="1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03.xml"/><Relationship Id="rId5" Type="http://schemas.openxmlformats.org/officeDocument/2006/relationships/image" Target="../media/image1.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13.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14.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15.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4.xml"/><Relationship Id="rId1" Type="http://schemas.openxmlformats.org/officeDocument/2006/relationships/tags" Target="../tags/tag116.xml"/><Relationship Id="rId5" Type="http://schemas.openxmlformats.org/officeDocument/2006/relationships/image" Target="../media/image23.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7.xml"/><Relationship Id="rId1" Type="http://schemas.openxmlformats.org/officeDocument/2006/relationships/tags" Target="../tags/tag117.xml"/><Relationship Id="rId4"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6.xml"/><Relationship Id="rId1" Type="http://schemas.openxmlformats.org/officeDocument/2006/relationships/tags" Target="../tags/tag1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6.xml"/><Relationship Id="rId1" Type="http://schemas.openxmlformats.org/officeDocument/2006/relationships/tags" Target="../tags/tag11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6.xml"/><Relationship Id="rId1" Type="http://schemas.openxmlformats.org/officeDocument/2006/relationships/tags" Target="../tags/tag12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6.xml"/><Relationship Id="rId1" Type="http://schemas.openxmlformats.org/officeDocument/2006/relationships/tags" Target="../tags/tag12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04.xml"/><Relationship Id="rId5" Type="http://schemas.openxmlformats.org/officeDocument/2006/relationships/image" Target="../media/image1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6.xml"/><Relationship Id="rId1" Type="http://schemas.openxmlformats.org/officeDocument/2006/relationships/tags" Target="../tags/tag12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6.xml"/><Relationship Id="rId1" Type="http://schemas.openxmlformats.org/officeDocument/2006/relationships/tags" Target="../tags/tag12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6.xml"/><Relationship Id="rId1" Type="http://schemas.openxmlformats.org/officeDocument/2006/relationships/tags" Target="../tags/tag12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8.xml"/><Relationship Id="rId1" Type="http://schemas.openxmlformats.org/officeDocument/2006/relationships/tags" Target="../tags/tag12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2.xml"/><Relationship Id="rId1" Type="http://schemas.openxmlformats.org/officeDocument/2006/relationships/tags" Target="../tags/tag12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3.xml"/><Relationship Id="rId1" Type="http://schemas.openxmlformats.org/officeDocument/2006/relationships/tags" Target="../tags/tag12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3.xml"/><Relationship Id="rId1" Type="http://schemas.openxmlformats.org/officeDocument/2006/relationships/tags" Target="../tags/tag128.xml"/><Relationship Id="rId4" Type="http://schemas.openxmlformats.org/officeDocument/2006/relationships/comments" Target="../comments/commen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3.xml"/><Relationship Id="rId1" Type="http://schemas.openxmlformats.org/officeDocument/2006/relationships/tags" Target="../tags/tag12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3.xml"/><Relationship Id="rId1" Type="http://schemas.openxmlformats.org/officeDocument/2006/relationships/tags" Target="../tags/tag13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3.xml"/><Relationship Id="rId1" Type="http://schemas.openxmlformats.org/officeDocument/2006/relationships/tags" Target="../tags/tag13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0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3.xml"/><Relationship Id="rId1" Type="http://schemas.openxmlformats.org/officeDocument/2006/relationships/tags" Target="../tags/tag132.xml"/><Relationship Id="rId4" Type="http://schemas.openxmlformats.org/officeDocument/2006/relationships/comments" Target="../comments/comment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tags" Target="../tags/tag133.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134.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135.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13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137.xml"/><Relationship Id="rId5" Type="http://schemas.openxmlformats.org/officeDocument/2006/relationships/image" Target="../media/image27.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5.xml"/><Relationship Id="rId1" Type="http://schemas.openxmlformats.org/officeDocument/2006/relationships/tags" Target="../tags/tag138.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7.xml"/><Relationship Id="rId1" Type="http://schemas.openxmlformats.org/officeDocument/2006/relationships/tags" Target="../tags/tag139.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7.xml"/><Relationship Id="rId1" Type="http://schemas.openxmlformats.org/officeDocument/2006/relationships/tags" Target="../tags/tag140.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7.xml"/><Relationship Id="rId1" Type="http://schemas.openxmlformats.org/officeDocument/2006/relationships/tags" Target="../tags/tag141.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2.xml"/><Relationship Id="rId1" Type="http://schemas.openxmlformats.org/officeDocument/2006/relationships/tags" Target="../tags/tag10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7.xml"/><Relationship Id="rId1" Type="http://schemas.openxmlformats.org/officeDocument/2006/relationships/tags" Target="../tags/tag14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2.xml"/><Relationship Id="rId1" Type="http://schemas.openxmlformats.org/officeDocument/2006/relationships/tags" Target="../tags/tag14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3.xml"/><Relationship Id="rId1" Type="http://schemas.openxmlformats.org/officeDocument/2006/relationships/tags" Target="../tags/tag14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3.xml"/><Relationship Id="rId1" Type="http://schemas.openxmlformats.org/officeDocument/2006/relationships/tags" Target="../tags/tag145.xml"/><Relationship Id="rId4" Type="http://schemas.openxmlformats.org/officeDocument/2006/relationships/comments" Target="../comments/comment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3.xml"/><Relationship Id="rId1" Type="http://schemas.openxmlformats.org/officeDocument/2006/relationships/tags" Target="../tags/tag14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3.xml"/><Relationship Id="rId1" Type="http://schemas.openxmlformats.org/officeDocument/2006/relationships/tags" Target="../tags/tag14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3.xml"/><Relationship Id="rId1" Type="http://schemas.openxmlformats.org/officeDocument/2006/relationships/tags" Target="../tags/tag14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3.xml"/><Relationship Id="rId1" Type="http://schemas.openxmlformats.org/officeDocument/2006/relationships/tags" Target="../tags/tag14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1.xml"/><Relationship Id="rId1" Type="http://schemas.openxmlformats.org/officeDocument/2006/relationships/tags" Target="../tags/tag15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8.xml"/><Relationship Id="rId1" Type="http://schemas.openxmlformats.org/officeDocument/2006/relationships/tags" Target="../tags/tag151.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3.xml"/><Relationship Id="rId1" Type="http://schemas.openxmlformats.org/officeDocument/2006/relationships/tags" Target="../tags/tag10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8.xml"/><Relationship Id="rId1" Type="http://schemas.openxmlformats.org/officeDocument/2006/relationships/tags" Target="../tags/tag152.xml"/><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xml"/><Relationship Id="rId1" Type="http://schemas.openxmlformats.org/officeDocument/2006/relationships/tags" Target="../tags/tag153.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9.xml"/><Relationship Id="rId1" Type="http://schemas.openxmlformats.org/officeDocument/2006/relationships/tags" Target="../tags/tag154.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9.xml"/><Relationship Id="rId1" Type="http://schemas.openxmlformats.org/officeDocument/2006/relationships/tags" Target="../tags/tag15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9.xml"/><Relationship Id="rId1" Type="http://schemas.openxmlformats.org/officeDocument/2006/relationships/tags" Target="../tags/tag15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4.xml"/><Relationship Id="rId1" Type="http://schemas.openxmlformats.org/officeDocument/2006/relationships/tags" Target="../tags/tag157.xml"/><Relationship Id="rId5" Type="http://schemas.openxmlformats.org/officeDocument/2006/relationships/image" Target="../media/image39.png"/><Relationship Id="rId4"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8.xml"/><Relationship Id="rId1" Type="http://schemas.openxmlformats.org/officeDocument/2006/relationships/tags" Target="../tags/tag158.xml"/><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8.xml"/><Relationship Id="rId1" Type="http://schemas.openxmlformats.org/officeDocument/2006/relationships/tags" Target="../tags/tag159.xml"/><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8.xml"/><Relationship Id="rId1" Type="http://schemas.openxmlformats.org/officeDocument/2006/relationships/tags" Target="../tags/tag160.xml"/><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161.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3.xml"/><Relationship Id="rId1" Type="http://schemas.openxmlformats.org/officeDocument/2006/relationships/tags" Target="../tags/tag10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162.xml"/><Relationship Id="rId4" Type="http://schemas.openxmlformats.org/officeDocument/2006/relationships/image" Target="../media/image18.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xml"/><Relationship Id="rId1" Type="http://schemas.openxmlformats.org/officeDocument/2006/relationships/tags" Target="../tags/tag163.xm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tags" Target="../tags/tag16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2.xml"/><Relationship Id="rId1" Type="http://schemas.openxmlformats.org/officeDocument/2006/relationships/tags" Target="../tags/tag165.xml"/><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8.xml"/><Relationship Id="rId1" Type="http://schemas.openxmlformats.org/officeDocument/2006/relationships/tags" Target="../tags/tag166.xml"/><Relationship Id="rId4" Type="http://schemas.openxmlformats.org/officeDocument/2006/relationships/image" Target="../media/image21.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xml"/><Relationship Id="rId1" Type="http://schemas.openxmlformats.org/officeDocument/2006/relationships/tags" Target="../tags/tag167.xml"/><Relationship Id="rId5" Type="http://schemas.openxmlformats.org/officeDocument/2006/relationships/image" Target="../media/image44.png"/><Relationship Id="rId4" Type="http://schemas.openxmlformats.org/officeDocument/2006/relationships/image" Target="../media/image26.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xml"/><Relationship Id="rId1" Type="http://schemas.openxmlformats.org/officeDocument/2006/relationships/tags" Target="../tags/tag16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0.xml"/><Relationship Id="rId1" Type="http://schemas.openxmlformats.org/officeDocument/2006/relationships/tags" Target="../tags/tag169.xml"/><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0.xml"/><Relationship Id="rId1" Type="http://schemas.openxmlformats.org/officeDocument/2006/relationships/tags" Target="../tags/tag170.xml"/><Relationship Id="rId4" Type="http://schemas.openxmlformats.org/officeDocument/2006/relationships/image" Target="../media/image46.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0.xml"/><Relationship Id="rId1" Type="http://schemas.openxmlformats.org/officeDocument/2006/relationships/tags" Target="../tags/tag171.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3.xml"/><Relationship Id="rId1" Type="http://schemas.openxmlformats.org/officeDocument/2006/relationships/tags" Target="../tags/tag109.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0.xml"/><Relationship Id="rId1" Type="http://schemas.openxmlformats.org/officeDocument/2006/relationships/tags" Target="../tags/tag172.xml"/><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0.xml"/><Relationship Id="rId1" Type="http://schemas.openxmlformats.org/officeDocument/2006/relationships/tags" Target="../tags/tag173.xml"/><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0.xml"/><Relationship Id="rId1" Type="http://schemas.openxmlformats.org/officeDocument/2006/relationships/tags" Target="../tags/tag174.xml"/><Relationship Id="rId4" Type="http://schemas.openxmlformats.org/officeDocument/2006/relationships/image" Target="../media/image50.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62.xml"/><Relationship Id="rId1" Type="http://schemas.openxmlformats.org/officeDocument/2006/relationships/tags" Target="../tags/tag175.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63.xml"/><Relationship Id="rId1" Type="http://schemas.openxmlformats.org/officeDocument/2006/relationships/tags" Target="../tags/tag176.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63.xml"/><Relationship Id="rId1" Type="http://schemas.openxmlformats.org/officeDocument/2006/relationships/tags" Target="../tags/tag17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63.xml"/><Relationship Id="rId1" Type="http://schemas.openxmlformats.org/officeDocument/2006/relationships/tags" Target="../tags/tag178.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63.xml"/><Relationship Id="rId1" Type="http://schemas.openxmlformats.org/officeDocument/2006/relationships/tags" Target="../tags/tag179.xml"/><Relationship Id="rId4" Type="http://schemas.openxmlformats.org/officeDocument/2006/relationships/comments" Target="../comments/comment5.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3.xml"/><Relationship Id="rId1" Type="http://schemas.openxmlformats.org/officeDocument/2006/relationships/tags" Target="../tags/tag180.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63.xml"/><Relationship Id="rId1" Type="http://schemas.openxmlformats.org/officeDocument/2006/relationships/tags" Target="../tags/tag181.xml"/><Relationship Id="rId4" Type="http://schemas.openxmlformats.org/officeDocument/2006/relationships/comments" Target="../comments/commen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3.xml"/><Relationship Id="rId1" Type="http://schemas.openxmlformats.org/officeDocument/2006/relationships/tags" Target="../tags/tag110.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63.xml"/><Relationship Id="rId1" Type="http://schemas.openxmlformats.org/officeDocument/2006/relationships/tags" Target="../tags/tag18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63.xml"/><Relationship Id="rId1" Type="http://schemas.openxmlformats.org/officeDocument/2006/relationships/tags" Target="../tags/tag183.xml"/><Relationship Id="rId4" Type="http://schemas.openxmlformats.org/officeDocument/2006/relationships/comments" Target="../comments/comment7.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86.xml"/><Relationship Id="rId1" Type="http://schemas.openxmlformats.org/officeDocument/2006/relationships/tags" Target="../tags/tag184.xml"/><Relationship Id="rId4" Type="http://schemas.openxmlformats.org/officeDocument/2006/relationships/image" Target="../media/image51.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86.xml"/><Relationship Id="rId1" Type="http://schemas.openxmlformats.org/officeDocument/2006/relationships/tags" Target="../tags/tag18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5.xml"/><Relationship Id="rId1" Type="http://schemas.openxmlformats.org/officeDocument/2006/relationships/tags" Target="../tags/tag186.xml"/><Relationship Id="rId4" Type="http://schemas.openxmlformats.org/officeDocument/2006/relationships/image" Target="../media/image52.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5.xml"/><Relationship Id="rId1" Type="http://schemas.openxmlformats.org/officeDocument/2006/relationships/tags" Target="../tags/tag187.xml"/><Relationship Id="rId4" Type="http://schemas.openxmlformats.org/officeDocument/2006/relationships/image" Target="../media/image53.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6.xml"/><Relationship Id="rId1" Type="http://schemas.openxmlformats.org/officeDocument/2006/relationships/tags" Target="../tags/tag18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5.xml"/><Relationship Id="rId1" Type="http://schemas.openxmlformats.org/officeDocument/2006/relationships/tags" Target="../tags/tag189.xml"/><Relationship Id="rId4" Type="http://schemas.openxmlformats.org/officeDocument/2006/relationships/image" Target="../media/image54.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6.xml"/><Relationship Id="rId1" Type="http://schemas.openxmlformats.org/officeDocument/2006/relationships/tags" Target="../tags/tag190.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1.xml"/><Relationship Id="rId1" Type="http://schemas.openxmlformats.org/officeDocument/2006/relationships/tags" Target="../tags/tag19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1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8.xml"/><Relationship Id="rId1" Type="http://schemas.openxmlformats.org/officeDocument/2006/relationships/tags" Target="../tags/tag192.xml"/><Relationship Id="rId4" Type="http://schemas.openxmlformats.org/officeDocument/2006/relationships/image" Target="../media/image55.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4.xml"/><Relationship Id="rId1" Type="http://schemas.openxmlformats.org/officeDocument/2006/relationships/tags" Target="../tags/tag193.xml"/><Relationship Id="rId4" Type="http://schemas.openxmlformats.org/officeDocument/2006/relationships/image" Target="../media/image56.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2.xml"/><Relationship Id="rId1" Type="http://schemas.openxmlformats.org/officeDocument/2006/relationships/tags" Target="../tags/tag194.xml"/><Relationship Id="rId4" Type="http://schemas.openxmlformats.org/officeDocument/2006/relationships/image" Target="../media/image57.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5.xml"/><Relationship Id="rId1" Type="http://schemas.openxmlformats.org/officeDocument/2006/relationships/tags" Target="../tags/tag195.xml"/><Relationship Id="rId4" Type="http://schemas.openxmlformats.org/officeDocument/2006/relationships/image" Target="../media/image58.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2.xml"/><Relationship Id="rId1" Type="http://schemas.openxmlformats.org/officeDocument/2006/relationships/tags" Target="../tags/tag196.xml"/><Relationship Id="rId4" Type="http://schemas.openxmlformats.org/officeDocument/2006/relationships/comments" Target="../comments/commen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xmlns="" id="{6473DBC6-120C-4247-88C6-48EA30CF689C}"/>
              </a:ext>
            </a:extLst>
          </p:cNvPr>
          <p:cNvPicPr>
            <a:picLocks noGrp="1" noChangeAspect="1"/>
          </p:cNvPicPr>
          <p:nvPr>
            <p:ph type="pic" idx="12"/>
          </p:nvPr>
        </p:nvPicPr>
        <p:blipFill>
          <a:blip r:embed="rId4">
            <a:extLst>
              <a:ext uri="{28A0092B-C50C-407E-A947-70E740481C1C}">
                <a14:useLocalDpi xmlns:a14="http://schemas.microsoft.com/office/drawing/2010/main" val="0"/>
              </a:ext>
            </a:extLst>
          </a:blip>
          <a:srcRect t="307" b="307"/>
          <a:stretch>
            <a:fillRect/>
          </a:stretch>
        </p:blipFill>
        <p:spPr/>
      </p:pic>
      <p:sp>
        <p:nvSpPr>
          <p:cNvPr id="6" name="Text Placeholder 5">
            <a:extLst>
              <a:ext uri="{FF2B5EF4-FFF2-40B4-BE49-F238E27FC236}">
                <a16:creationId xmlns:a16="http://schemas.microsoft.com/office/drawing/2014/main" xmlns="" id="{CD92B902-6CE0-4B86-8231-95DBBBD7DAA5}"/>
              </a:ext>
            </a:extLst>
          </p:cNvPr>
          <p:cNvSpPr>
            <a:spLocks noGrp="1"/>
          </p:cNvSpPr>
          <p:nvPr>
            <p:ph type="body" sz="quarter" idx="17"/>
          </p:nvPr>
        </p:nvSpPr>
        <p:spPr/>
        <p:txBody>
          <a:bodyPr/>
          <a:lstStyle/>
          <a:p>
            <a:r>
              <a:rPr lang="en-US" sz="2600" dirty="0"/>
              <a:t>Fair Labor Standards Act (FLSA)</a:t>
            </a:r>
          </a:p>
          <a:p>
            <a:pPr lvl="1"/>
            <a:r>
              <a:rPr lang="en-US" sz="2200" dirty="0"/>
              <a:t>What Supervisors Need to Know</a:t>
            </a:r>
          </a:p>
        </p:txBody>
      </p:sp>
      <p:sp>
        <p:nvSpPr>
          <p:cNvPr id="8" name="White Boox">
            <a:extLst>
              <a:ext uri="{FF2B5EF4-FFF2-40B4-BE49-F238E27FC236}">
                <a16:creationId xmlns:a16="http://schemas.microsoft.com/office/drawing/2014/main" xmlns="" id="{4F5C1537-8E74-4256-ACDD-52C3951E9D9E}"/>
              </a:ext>
            </a:extLst>
          </p:cNvPr>
          <p:cNvSpPr/>
          <p:nvPr/>
        </p:nvSpPr>
        <p:spPr>
          <a:xfrm>
            <a:off x="6011865" y="4724400"/>
            <a:ext cx="3132137" cy="136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BLR Logo">
            <a:extLst>
              <a:ext uri="{FF2B5EF4-FFF2-40B4-BE49-F238E27FC236}">
                <a16:creationId xmlns:a16="http://schemas.microsoft.com/office/drawing/2014/main" xmlns="" id="{5C872101-8428-4628-8A71-A4715090BB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8431" y="5139821"/>
            <a:ext cx="2819316" cy="594268"/>
          </a:xfrm>
          <a:prstGeom prst="rect">
            <a:avLst/>
          </a:prstGeom>
        </p:spPr>
      </p:pic>
    </p:spTree>
    <p:custDataLst>
      <p:tags r:id="rId1"/>
    </p:custDataLst>
    <p:extLst>
      <p:ext uri="{BB962C8B-B14F-4D97-AF65-F5344CB8AC3E}">
        <p14:creationId xmlns:p14="http://schemas.microsoft.com/office/powerpoint/2010/main" val="2688193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B123AEC-D6A8-4CB9-89A2-BA4E2E363705}"/>
              </a:ext>
            </a:extLst>
          </p:cNvPr>
          <p:cNvSpPr>
            <a:spLocks noGrp="1"/>
          </p:cNvSpPr>
          <p:nvPr>
            <p:ph type="body" sz="quarter" idx="28"/>
          </p:nvPr>
        </p:nvSpPr>
        <p:spPr/>
        <p:txBody>
          <a:bodyPr/>
          <a:lstStyle/>
          <a:p>
            <a:r>
              <a:rPr lang="en-US" dirty="0"/>
              <a:t>Why You Need to Know</a:t>
            </a:r>
          </a:p>
          <a:p>
            <a:endParaRPr lang="en-US" dirty="0"/>
          </a:p>
        </p:txBody>
      </p:sp>
      <p:pic>
        <p:nvPicPr>
          <p:cNvPr id="12" name="blue bar 1">
            <a:extLst>
              <a:ext uri="{FF2B5EF4-FFF2-40B4-BE49-F238E27FC236}">
                <a16:creationId xmlns:a16="http://schemas.microsoft.com/office/drawing/2014/main" xmlns="" id="{01E38273-34B0-4832-BF3A-991F94FFC14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49355" y="1757996"/>
            <a:ext cx="8229600" cy="878664"/>
          </a:xfrm>
          <a:prstGeom prst="rect">
            <a:avLst/>
          </a:prstGeom>
        </p:spPr>
      </p:pic>
      <p:pic>
        <p:nvPicPr>
          <p:cNvPr id="13" name="blue bar 2">
            <a:extLst>
              <a:ext uri="{FF2B5EF4-FFF2-40B4-BE49-F238E27FC236}">
                <a16:creationId xmlns:a16="http://schemas.microsoft.com/office/drawing/2014/main" xmlns="" id="{FA895821-1833-42DF-A72A-CEA6A122E9C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49355" y="2636659"/>
            <a:ext cx="8229600" cy="509953"/>
          </a:xfrm>
          <a:prstGeom prst="rect">
            <a:avLst/>
          </a:prstGeom>
        </p:spPr>
      </p:pic>
      <p:pic>
        <p:nvPicPr>
          <p:cNvPr id="14" name="blue bar 3">
            <a:extLst>
              <a:ext uri="{FF2B5EF4-FFF2-40B4-BE49-F238E27FC236}">
                <a16:creationId xmlns:a16="http://schemas.microsoft.com/office/drawing/2014/main" xmlns="" id="{8BF366D2-75CD-4590-8D75-F1DC927B492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49355" y="3146614"/>
            <a:ext cx="8229600" cy="509953"/>
          </a:xfrm>
          <a:prstGeom prst="rect">
            <a:avLst/>
          </a:prstGeom>
        </p:spPr>
      </p:pic>
      <p:pic>
        <p:nvPicPr>
          <p:cNvPr id="15" name="blue bar 4">
            <a:extLst>
              <a:ext uri="{FF2B5EF4-FFF2-40B4-BE49-F238E27FC236}">
                <a16:creationId xmlns:a16="http://schemas.microsoft.com/office/drawing/2014/main" xmlns="" id="{5938EEA2-4003-4186-B12D-80A80769882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49355" y="3656569"/>
            <a:ext cx="8229600" cy="509953"/>
          </a:xfrm>
          <a:prstGeom prst="rect">
            <a:avLst/>
          </a:prstGeom>
        </p:spPr>
      </p:pic>
      <p:sp>
        <p:nvSpPr>
          <p:cNvPr id="5" name="text">
            <a:extLst>
              <a:ext uri="{FF2B5EF4-FFF2-40B4-BE49-F238E27FC236}">
                <a16:creationId xmlns:a16="http://schemas.microsoft.com/office/drawing/2014/main" xmlns="" id="{6C7C8A4F-6B3D-404D-8742-7B90EA46EAD4}"/>
              </a:ext>
            </a:extLst>
          </p:cNvPr>
          <p:cNvSpPr/>
          <p:nvPr/>
        </p:nvSpPr>
        <p:spPr>
          <a:xfrm>
            <a:off x="940904" y="1898390"/>
            <a:ext cx="7076661" cy="2246769"/>
          </a:xfrm>
          <a:prstGeom prst="rect">
            <a:avLst/>
          </a:prstGeom>
        </p:spPr>
        <p:txBody>
          <a:bodyPr wrap="square">
            <a:spAutoFit/>
          </a:bodyPr>
          <a:lstStyle/>
          <a:p>
            <a:pPr marL="225425" indent="-225425">
              <a:lnSpc>
                <a:spcPts val="2400"/>
              </a:lnSpc>
              <a:spcAft>
                <a:spcPts val="1600"/>
              </a:spcAft>
              <a:buFont typeface="Arial" panose="020B0604020202020204" pitchFamily="34" charset="0"/>
              <a:buChar char="•"/>
            </a:pPr>
            <a:r>
              <a:rPr lang="en-US" sz="2200" dirty="0">
                <a:solidFill>
                  <a:srgbClr val="000000"/>
                </a:solidFill>
                <a:latin typeface="Open Sans" panose="020B0606030504020204" pitchFamily="34" charset="0"/>
              </a:rPr>
              <a:t>Wage and hour issues are critical to the operation of the organization</a:t>
            </a:r>
          </a:p>
          <a:p>
            <a:pPr marL="225425" indent="-225425">
              <a:lnSpc>
                <a:spcPts val="2400"/>
              </a:lnSpc>
              <a:spcAft>
                <a:spcPts val="1600"/>
              </a:spcAft>
              <a:buFont typeface="Arial" panose="020B0604020202020204" pitchFamily="34" charset="0"/>
              <a:buChar char="•"/>
            </a:pPr>
            <a:r>
              <a:rPr lang="en-US" sz="2200" dirty="0">
                <a:solidFill>
                  <a:srgbClr val="000000"/>
                </a:solidFill>
                <a:latin typeface="Open Sans" panose="020B0606030504020204" pitchFamily="34" charset="0"/>
              </a:rPr>
              <a:t>FLSA determinations may be difficult </a:t>
            </a:r>
          </a:p>
          <a:p>
            <a:pPr marL="225425" indent="-225425">
              <a:lnSpc>
                <a:spcPts val="2400"/>
              </a:lnSpc>
              <a:spcAft>
                <a:spcPts val="1600"/>
              </a:spcAft>
              <a:buFont typeface="Arial" panose="020B0604020202020204" pitchFamily="34" charset="0"/>
              <a:buChar char="•"/>
            </a:pPr>
            <a:r>
              <a:rPr lang="en-US" sz="2200" dirty="0">
                <a:solidFill>
                  <a:srgbClr val="000000"/>
                </a:solidFill>
                <a:latin typeface="Open Sans" panose="020B0606030504020204" pitchFamily="34" charset="0"/>
              </a:rPr>
              <a:t>The law affects employee compensation</a:t>
            </a:r>
          </a:p>
          <a:p>
            <a:pPr marL="225425" indent="-225425">
              <a:lnSpc>
                <a:spcPts val="2400"/>
              </a:lnSpc>
              <a:spcAft>
                <a:spcPts val="1600"/>
              </a:spcAft>
              <a:buFont typeface="Arial" panose="020B0604020202020204" pitchFamily="34" charset="0"/>
              <a:buChar char="•"/>
            </a:pPr>
            <a:r>
              <a:rPr lang="en-US" sz="2200" dirty="0">
                <a:solidFill>
                  <a:srgbClr val="000000"/>
                </a:solidFill>
                <a:latin typeface="Open Sans" panose="020B0606030504020204" pitchFamily="34" charset="0"/>
              </a:rPr>
              <a:t>You play an important role in compliance</a:t>
            </a:r>
            <a:endParaRPr lang="en-US" sz="220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25548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par>
                                <p:cTn id="27" presetID="10" presetClass="exit" presetSubtype="0" fill="hold"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childTnLst>
                                </p:cTn>
                              </p:par>
                              <p:par>
                                <p:cTn id="38" presetID="10" presetClass="exit" presetSubtype="0" fill="hold" nodeType="with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14A616CF-7045-4409-BA0B-FD0CC16DE54E}"/>
              </a:ext>
            </a:extLst>
          </p:cNvPr>
          <p:cNvSpPr>
            <a:spLocks noGrp="1"/>
          </p:cNvSpPr>
          <p:nvPr>
            <p:ph type="body" sz="quarter" idx="28"/>
          </p:nvPr>
        </p:nvSpPr>
        <p:spPr/>
        <p:txBody>
          <a:bodyPr/>
          <a:lstStyle/>
          <a:p>
            <a:r>
              <a:rPr lang="en-US" dirty="0"/>
              <a:t>Nonexempt and Exempt</a:t>
            </a:r>
          </a:p>
          <a:p>
            <a:endParaRPr lang="en-US" dirty="0"/>
          </a:p>
        </p:txBody>
      </p:sp>
      <p:sp>
        <p:nvSpPr>
          <p:cNvPr id="4" name="Rectangle 3">
            <a:extLst>
              <a:ext uri="{FF2B5EF4-FFF2-40B4-BE49-F238E27FC236}">
                <a16:creationId xmlns:a16="http://schemas.microsoft.com/office/drawing/2014/main" xmlns="" id="{68CC17A5-9976-4053-BDA8-47D7E84E4BFB}"/>
              </a:ext>
            </a:extLst>
          </p:cNvPr>
          <p:cNvSpPr/>
          <p:nvPr/>
        </p:nvSpPr>
        <p:spPr>
          <a:xfrm>
            <a:off x="2155056" y="1756997"/>
            <a:ext cx="3878385" cy="913070"/>
          </a:xfrm>
          <a:prstGeom prst="rect">
            <a:avLst/>
          </a:prstGeom>
          <a:noFill/>
        </p:spPr>
        <p:txBody>
          <a:bodyPr wrap="square">
            <a:spAutoFit/>
          </a:bodyPr>
          <a:lstStyle/>
          <a:p>
            <a:pPr marL="171450" indent="-171450">
              <a:lnSpc>
                <a:spcPts val="2640"/>
              </a:lnSpc>
              <a:spcBef>
                <a:spcPts val="12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Nonexempt employees  </a:t>
            </a:r>
          </a:p>
          <a:p>
            <a:pPr marL="171450" indent="-171450">
              <a:lnSpc>
                <a:spcPts val="2640"/>
              </a:lnSpc>
              <a:spcBef>
                <a:spcPts val="12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Exempt employees</a:t>
            </a:r>
          </a:p>
        </p:txBody>
      </p:sp>
      <p:pic>
        <p:nvPicPr>
          <p:cNvPr id="6" name="2 exempt nurse pic">
            <a:extLst>
              <a:ext uri="{FF2B5EF4-FFF2-40B4-BE49-F238E27FC236}">
                <a16:creationId xmlns:a16="http://schemas.microsoft.com/office/drawing/2014/main" xmlns="" id="{229F76E6-D347-458B-BA34-DAF780BA0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1" y="1848439"/>
            <a:ext cx="3184529" cy="4088778"/>
          </a:xfrm>
          <a:prstGeom prst="rect">
            <a:avLst/>
          </a:prstGeom>
        </p:spPr>
      </p:pic>
      <p:pic>
        <p:nvPicPr>
          <p:cNvPr id="5" name="1 nonexempt broom pic">
            <a:extLst>
              <a:ext uri="{FF2B5EF4-FFF2-40B4-BE49-F238E27FC236}">
                <a16:creationId xmlns:a16="http://schemas.microsoft.com/office/drawing/2014/main" xmlns="" id="{24867C80-B665-4767-859E-A6BF67B66C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1" y="1828800"/>
            <a:ext cx="3199824" cy="4108417"/>
          </a:xfrm>
          <a:prstGeom prst="rect">
            <a:avLst/>
          </a:prstGeom>
        </p:spPr>
      </p:pic>
    </p:spTree>
    <p:custDataLst>
      <p:tags r:id="rId1"/>
    </p:custDataLst>
    <p:extLst>
      <p:ext uri="{BB962C8B-B14F-4D97-AF65-F5344CB8AC3E}">
        <p14:creationId xmlns:p14="http://schemas.microsoft.com/office/powerpoint/2010/main" val="180009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xit" presetSubtype="0" fill="hold"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7AF10D8-B281-46DA-A3E3-4F567FDA46A9}"/>
              </a:ext>
            </a:extLst>
          </p:cNvPr>
          <p:cNvSpPr>
            <a:spLocks noGrp="1"/>
          </p:cNvSpPr>
          <p:nvPr>
            <p:ph type="body" sz="quarter" idx="28"/>
          </p:nvPr>
        </p:nvSpPr>
        <p:spPr/>
        <p:txBody>
          <a:bodyPr/>
          <a:lstStyle/>
          <a:p>
            <a:r>
              <a:rPr lang="en-US" dirty="0"/>
              <a:t>Minimum Wage</a:t>
            </a:r>
          </a:p>
        </p:txBody>
      </p:sp>
      <p:grpSp>
        <p:nvGrpSpPr>
          <p:cNvPr id="9" name="1 text_Applies">
            <a:extLst>
              <a:ext uri="{FF2B5EF4-FFF2-40B4-BE49-F238E27FC236}">
                <a16:creationId xmlns:a16="http://schemas.microsoft.com/office/drawing/2014/main" xmlns="" id="{E4D67BBA-D89E-4855-911C-9E285F4567E6}"/>
              </a:ext>
            </a:extLst>
          </p:cNvPr>
          <p:cNvGrpSpPr/>
          <p:nvPr/>
        </p:nvGrpSpPr>
        <p:grpSpPr>
          <a:xfrm>
            <a:off x="1823085" y="1402080"/>
            <a:ext cx="5138547" cy="670592"/>
            <a:chOff x="1835277" y="1402080"/>
            <a:chExt cx="5138547" cy="670592"/>
          </a:xfrm>
        </p:grpSpPr>
        <p:pic>
          <p:nvPicPr>
            <p:cNvPr id="7" name="1 blue text bar">
              <a:extLst>
                <a:ext uri="{FF2B5EF4-FFF2-40B4-BE49-F238E27FC236}">
                  <a16:creationId xmlns:a16="http://schemas.microsoft.com/office/drawing/2014/main" xmlns="" id="{B8A0B2FF-CCF0-41B6-A800-AFCAFE49FC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277" y="1402080"/>
              <a:ext cx="4760595" cy="670592"/>
            </a:xfrm>
            <a:prstGeom prst="rect">
              <a:avLst/>
            </a:prstGeom>
          </p:spPr>
        </p:pic>
        <p:sp>
          <p:nvSpPr>
            <p:cNvPr id="8" name="TextBox 2">
              <a:extLst>
                <a:ext uri="{FF2B5EF4-FFF2-40B4-BE49-F238E27FC236}">
                  <a16:creationId xmlns:a16="http://schemas.microsoft.com/office/drawing/2014/main" xmlns="" id="{C2B3C74D-FDFE-45A1-B8E2-2C5C2E615B6B}"/>
                </a:ext>
              </a:extLst>
            </p:cNvPr>
            <p:cNvSpPr txBox="1"/>
            <p:nvPr/>
          </p:nvSpPr>
          <p:spPr>
            <a:xfrm>
              <a:off x="1999488" y="1536192"/>
              <a:ext cx="4974336" cy="400110"/>
            </a:xfrm>
            <a:prstGeom prst="rect">
              <a:avLst/>
            </a:prstGeom>
            <a:noFill/>
          </p:spPr>
          <p:txBody>
            <a:bodyPr wrap="square" rtlCol="0">
              <a:spAutoFit/>
            </a:bodyPr>
            <a:lstStyle/>
            <a:p>
              <a:r>
                <a:rPr lang="en-US" sz="2000" dirty="0">
                  <a:solidFill>
                    <a:srgbClr val="FFFFFF"/>
                  </a:solidFill>
                  <a:latin typeface="Open Sans" panose="020B0606030504020204" pitchFamily="34" charset="0"/>
                </a:rPr>
                <a:t>Applies to all nonexempt employees</a:t>
              </a:r>
              <a:endParaRPr lang="en-US" sz="2000" dirty="0">
                <a:solidFill>
                  <a:prstClr val="black"/>
                </a:solidFill>
                <a:latin typeface="Microsoft Sans Serif" panose="020B0604020202020204" pitchFamily="34" charset="0"/>
              </a:endParaRPr>
            </a:p>
          </p:txBody>
        </p:sp>
      </p:grpSp>
      <p:grpSp>
        <p:nvGrpSpPr>
          <p:cNvPr id="13" name="2 text Federal">
            <a:extLst>
              <a:ext uri="{FF2B5EF4-FFF2-40B4-BE49-F238E27FC236}">
                <a16:creationId xmlns:a16="http://schemas.microsoft.com/office/drawing/2014/main" xmlns="" id="{72FC694D-2375-4A09-A833-4C92E7860087}"/>
              </a:ext>
            </a:extLst>
          </p:cNvPr>
          <p:cNvGrpSpPr/>
          <p:nvPr/>
        </p:nvGrpSpPr>
        <p:grpSpPr>
          <a:xfrm>
            <a:off x="1823085" y="2295574"/>
            <a:ext cx="5138547" cy="732270"/>
            <a:chOff x="1835277" y="2295574"/>
            <a:chExt cx="5138547" cy="732270"/>
          </a:xfrm>
        </p:grpSpPr>
        <p:pic>
          <p:nvPicPr>
            <p:cNvPr id="11" name="2 blue text bar">
              <a:extLst>
                <a:ext uri="{FF2B5EF4-FFF2-40B4-BE49-F238E27FC236}">
                  <a16:creationId xmlns:a16="http://schemas.microsoft.com/office/drawing/2014/main" xmlns="" id="{533F6B1A-FAD9-4BBE-AFA8-D14AE4DC5C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277" y="2295574"/>
              <a:ext cx="4760595" cy="732270"/>
            </a:xfrm>
            <a:prstGeom prst="rect">
              <a:avLst/>
            </a:prstGeom>
          </p:spPr>
        </p:pic>
        <p:sp>
          <p:nvSpPr>
            <p:cNvPr id="12" name="TextBox 1">
              <a:extLst>
                <a:ext uri="{FF2B5EF4-FFF2-40B4-BE49-F238E27FC236}">
                  <a16:creationId xmlns:a16="http://schemas.microsoft.com/office/drawing/2014/main" xmlns="" id="{32FDFC54-1514-4901-AF73-8B5FF5EB6A9A}"/>
                </a:ext>
              </a:extLst>
            </p:cNvPr>
            <p:cNvSpPr txBox="1"/>
            <p:nvPr/>
          </p:nvSpPr>
          <p:spPr>
            <a:xfrm>
              <a:off x="1999488" y="2295574"/>
              <a:ext cx="4974336" cy="707886"/>
            </a:xfrm>
            <a:prstGeom prst="rect">
              <a:avLst/>
            </a:prstGeom>
            <a:noFill/>
          </p:spPr>
          <p:txBody>
            <a:bodyPr wrap="square" rtlCol="0">
              <a:spAutoFit/>
            </a:body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Federal versus state and local </a:t>
              </a:r>
              <a:b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requirements </a:t>
              </a:r>
            </a:p>
          </p:txBody>
        </p:sp>
      </p:grpSp>
      <p:grpSp>
        <p:nvGrpSpPr>
          <p:cNvPr id="14" name="3 text_Minimum">
            <a:extLst>
              <a:ext uri="{FF2B5EF4-FFF2-40B4-BE49-F238E27FC236}">
                <a16:creationId xmlns:a16="http://schemas.microsoft.com/office/drawing/2014/main" xmlns="" id="{6BAAA193-9811-454B-AF20-A85CF8E27498}"/>
              </a:ext>
            </a:extLst>
          </p:cNvPr>
          <p:cNvGrpSpPr/>
          <p:nvPr/>
        </p:nvGrpSpPr>
        <p:grpSpPr>
          <a:xfrm>
            <a:off x="1823085" y="3226362"/>
            <a:ext cx="5138547" cy="670592"/>
            <a:chOff x="1835277" y="1402080"/>
            <a:chExt cx="5138547" cy="670592"/>
          </a:xfrm>
        </p:grpSpPr>
        <p:pic>
          <p:nvPicPr>
            <p:cNvPr id="15" name="3 blue text bar">
              <a:extLst>
                <a:ext uri="{FF2B5EF4-FFF2-40B4-BE49-F238E27FC236}">
                  <a16:creationId xmlns:a16="http://schemas.microsoft.com/office/drawing/2014/main" xmlns="" id="{BCAE7422-B017-41C6-A856-11ED0A725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277" y="1402080"/>
              <a:ext cx="4760595" cy="670592"/>
            </a:xfrm>
            <a:prstGeom prst="rect">
              <a:avLst/>
            </a:prstGeom>
          </p:spPr>
        </p:pic>
        <p:sp>
          <p:nvSpPr>
            <p:cNvPr id="16" name="TextBox 3">
              <a:extLst>
                <a:ext uri="{FF2B5EF4-FFF2-40B4-BE49-F238E27FC236}">
                  <a16:creationId xmlns:a16="http://schemas.microsoft.com/office/drawing/2014/main" xmlns="" id="{F8E02FE4-6164-496F-A6BC-EBA986103CF5}"/>
                </a:ext>
              </a:extLst>
            </p:cNvPr>
            <p:cNvSpPr txBox="1"/>
            <p:nvPr/>
          </p:nvSpPr>
          <p:spPr>
            <a:xfrm>
              <a:off x="1999488" y="1536192"/>
              <a:ext cx="4974336" cy="400110"/>
            </a:xfrm>
            <a:prstGeom prst="rect">
              <a:avLst/>
            </a:prstGeom>
            <a:noFill/>
          </p:spPr>
          <p:txBody>
            <a:bodyPr wrap="square" rtlCol="0">
              <a:spAutoFit/>
            </a:bodyPr>
            <a:lstStyle/>
            <a:p>
              <a:r>
                <a:rPr lang="en-US" sz="2000" dirty="0">
                  <a:solidFill>
                    <a:srgbClr val="FFFFFF"/>
                  </a:solidFill>
                  <a:latin typeface="Open Sans" panose="020B0606030504020204" pitchFamily="34" charset="0"/>
                </a:rPr>
                <a:t>Minimum wage/overtime posters</a:t>
              </a:r>
              <a:endParaRPr lang="en-US" sz="1000" dirty="0">
                <a:solidFill>
                  <a:prstClr val="black"/>
                </a:solidFill>
                <a:latin typeface="Microsoft Sans Serif" panose="020B0604020202020204" pitchFamily="34" charset="0"/>
              </a:endParaRPr>
            </a:p>
          </p:txBody>
        </p:sp>
      </p:grpSp>
    </p:spTree>
    <p:custDataLst>
      <p:tags r:id="rId1"/>
    </p:custDataLst>
    <p:extLst>
      <p:ext uri="{BB962C8B-B14F-4D97-AF65-F5344CB8AC3E}">
        <p14:creationId xmlns:p14="http://schemas.microsoft.com/office/powerpoint/2010/main" val="393348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ppt_x"/>
                                          </p:val>
                                        </p:tav>
                                        <p:tav tm="100000">
                                          <p:val>
                                            <p:strVal val="#ppt_x"/>
                                          </p:val>
                                        </p:tav>
                                      </p:tavLst>
                                    </p:anim>
                                    <p:anim calcmode="lin" valueType="num">
                                      <p:cBhvr additive="base">
                                        <p:cTn id="8"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500" fill="hold"/>
                                        <p:tgtEl>
                                          <p:spTgt spid="13"/>
                                        </p:tgtEl>
                                        <p:attrNameLst>
                                          <p:attrName>ppt_x</p:attrName>
                                        </p:attrNameLst>
                                      </p:cBhvr>
                                      <p:tavLst>
                                        <p:tav tm="0">
                                          <p:val>
                                            <p:strVal val="#ppt_x"/>
                                          </p:val>
                                        </p:tav>
                                        <p:tav tm="100000">
                                          <p:val>
                                            <p:strVal val="#ppt_x"/>
                                          </p:val>
                                        </p:tav>
                                      </p:tavLst>
                                    </p:anim>
                                    <p:anim calcmode="lin" valueType="num">
                                      <p:cBhvr additive="base">
                                        <p:cTn id="14"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ppt_x"/>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791A7E2D-422F-42C5-9776-8FC1BDE8F76F}"/>
              </a:ext>
            </a:extLst>
          </p:cNvPr>
          <p:cNvSpPr>
            <a:spLocks noGrp="1"/>
          </p:cNvSpPr>
          <p:nvPr>
            <p:ph type="body" sz="quarter" idx="10"/>
          </p:nvPr>
        </p:nvSpPr>
        <p:spPr/>
        <p:txBody>
          <a:bodyPr/>
          <a:lstStyle/>
          <a:p>
            <a:r>
              <a:rPr lang="en-US" dirty="0"/>
              <a:t>Equal Pay Act  </a:t>
            </a:r>
          </a:p>
          <a:p>
            <a:r>
              <a:rPr lang="en-US" dirty="0"/>
              <a:t>Comparison of jobs  </a:t>
            </a:r>
          </a:p>
          <a:p>
            <a:r>
              <a:rPr lang="en-US" dirty="0"/>
              <a:t>Prohibited pay differentials  </a:t>
            </a:r>
          </a:p>
          <a:p>
            <a:r>
              <a:rPr lang="en-US" dirty="0"/>
              <a:t>Permitted pay differentials</a:t>
            </a:r>
          </a:p>
        </p:txBody>
      </p:sp>
      <p:sp>
        <p:nvSpPr>
          <p:cNvPr id="3" name="Title 2">
            <a:extLst>
              <a:ext uri="{FF2B5EF4-FFF2-40B4-BE49-F238E27FC236}">
                <a16:creationId xmlns:a16="http://schemas.microsoft.com/office/drawing/2014/main" xmlns="" id="{86D9A47C-7D79-42D1-A667-A4DFE4081B5A}"/>
              </a:ext>
            </a:extLst>
          </p:cNvPr>
          <p:cNvSpPr>
            <a:spLocks noGrp="1"/>
          </p:cNvSpPr>
          <p:nvPr>
            <p:ph type="title"/>
          </p:nvPr>
        </p:nvSpPr>
        <p:spPr/>
        <p:txBody>
          <a:bodyPr/>
          <a:lstStyle/>
          <a:p>
            <a:r>
              <a:rPr lang="en-US" dirty="0"/>
              <a:t>Equal Pay</a:t>
            </a:r>
          </a:p>
        </p:txBody>
      </p:sp>
      <p:pic>
        <p:nvPicPr>
          <p:cNvPr id="7" name="Picture 6">
            <a:extLst>
              <a:ext uri="{FF2B5EF4-FFF2-40B4-BE49-F238E27FC236}">
                <a16:creationId xmlns:a16="http://schemas.microsoft.com/office/drawing/2014/main" xmlns="" id="{358BD125-1458-4B3C-91DC-99E8424DA172}"/>
              </a:ext>
            </a:extLst>
          </p:cNvPr>
          <p:cNvPicPr>
            <a:picLocks noChangeAspect="1"/>
          </p:cNvPicPr>
          <p:nvPr/>
        </p:nvPicPr>
        <p:blipFill rotWithShape="1">
          <a:blip r:embed="rId4">
            <a:extLst>
              <a:ext uri="{28A0092B-C50C-407E-A947-70E740481C1C}">
                <a14:useLocalDpi xmlns:a14="http://schemas.microsoft.com/office/drawing/2010/main" val="0"/>
              </a:ext>
            </a:extLst>
          </a:blip>
          <a:srcRect l="2681" r="2718"/>
          <a:stretch/>
        </p:blipFill>
        <p:spPr>
          <a:xfrm>
            <a:off x="4724040" y="804932"/>
            <a:ext cx="4419960" cy="6078468"/>
          </a:xfrm>
          <a:prstGeom prst="rect">
            <a:avLst/>
          </a:prstGeom>
          <a:ln>
            <a:noFill/>
          </a:ln>
        </p:spPr>
      </p:pic>
    </p:spTree>
    <p:custDataLst>
      <p:tags r:id="rId1"/>
    </p:custDataLst>
    <p:extLst>
      <p:ext uri="{BB962C8B-B14F-4D97-AF65-F5344CB8AC3E}">
        <p14:creationId xmlns:p14="http://schemas.microsoft.com/office/powerpoint/2010/main" val="395754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B123AEC-D6A8-4CB9-89A2-BA4E2E363705}"/>
              </a:ext>
            </a:extLst>
          </p:cNvPr>
          <p:cNvSpPr>
            <a:spLocks noGrp="1"/>
          </p:cNvSpPr>
          <p:nvPr>
            <p:ph type="body" sz="quarter" idx="28"/>
          </p:nvPr>
        </p:nvSpPr>
        <p:spPr>
          <a:xfrm>
            <a:off x="231498" y="388615"/>
            <a:ext cx="8912502" cy="428625"/>
          </a:xfrm>
        </p:spPr>
        <p:txBody>
          <a:bodyPr/>
          <a:lstStyle/>
          <a:p>
            <a:r>
              <a:rPr lang="en-US" dirty="0"/>
              <a:t>Hours of Work</a:t>
            </a:r>
          </a:p>
          <a:p>
            <a:endParaRPr lang="en-US" dirty="0"/>
          </a:p>
        </p:txBody>
      </p:sp>
      <p:pic>
        <p:nvPicPr>
          <p:cNvPr id="12" name="blue bar 1">
            <a:extLst>
              <a:ext uri="{FF2B5EF4-FFF2-40B4-BE49-F238E27FC236}">
                <a16:creationId xmlns:a16="http://schemas.microsoft.com/office/drawing/2014/main" xmlns="" id="{01E38273-34B0-4832-BF3A-991F94FFC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105" y="1757996"/>
            <a:ext cx="8220695" cy="878664"/>
          </a:xfrm>
          <a:prstGeom prst="rect">
            <a:avLst/>
          </a:prstGeom>
        </p:spPr>
      </p:pic>
      <p:pic>
        <p:nvPicPr>
          <p:cNvPr id="13" name="blue bar 2">
            <a:extLst>
              <a:ext uri="{FF2B5EF4-FFF2-40B4-BE49-F238E27FC236}">
                <a16:creationId xmlns:a16="http://schemas.microsoft.com/office/drawing/2014/main" xmlns="" id="{FA895821-1833-42DF-A72A-CEA6A122E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106" y="2636659"/>
            <a:ext cx="8220694" cy="509953"/>
          </a:xfrm>
          <a:prstGeom prst="rect">
            <a:avLst/>
          </a:prstGeom>
        </p:spPr>
      </p:pic>
      <p:pic>
        <p:nvPicPr>
          <p:cNvPr id="14" name="blue bar 3">
            <a:extLst>
              <a:ext uri="{FF2B5EF4-FFF2-40B4-BE49-F238E27FC236}">
                <a16:creationId xmlns:a16="http://schemas.microsoft.com/office/drawing/2014/main" xmlns="" id="{8BF366D2-75CD-4590-8D75-F1DC927B4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105" y="3146614"/>
            <a:ext cx="8220694" cy="509953"/>
          </a:xfrm>
          <a:prstGeom prst="rect">
            <a:avLst/>
          </a:prstGeom>
        </p:spPr>
      </p:pic>
      <p:pic>
        <p:nvPicPr>
          <p:cNvPr id="15" name="blue bar 4">
            <a:extLst>
              <a:ext uri="{FF2B5EF4-FFF2-40B4-BE49-F238E27FC236}">
                <a16:creationId xmlns:a16="http://schemas.microsoft.com/office/drawing/2014/main" xmlns="" id="{5938EEA2-4003-4186-B12D-80A807698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8" y="3656569"/>
            <a:ext cx="8238566" cy="796366"/>
          </a:xfrm>
          <a:prstGeom prst="rect">
            <a:avLst/>
          </a:prstGeom>
        </p:spPr>
      </p:pic>
      <p:sp>
        <p:nvSpPr>
          <p:cNvPr id="5" name="text">
            <a:extLst>
              <a:ext uri="{FF2B5EF4-FFF2-40B4-BE49-F238E27FC236}">
                <a16:creationId xmlns:a16="http://schemas.microsoft.com/office/drawing/2014/main" xmlns="" id="{6C7C8A4F-6B3D-404D-8742-7B90EA46EAD4}"/>
              </a:ext>
            </a:extLst>
          </p:cNvPr>
          <p:cNvSpPr/>
          <p:nvPr/>
        </p:nvSpPr>
        <p:spPr>
          <a:xfrm>
            <a:off x="940905" y="1898390"/>
            <a:ext cx="3516796" cy="2554545"/>
          </a:xfrm>
          <a:prstGeom prst="rect">
            <a:avLst/>
          </a:prstGeom>
        </p:spPr>
        <p:txBody>
          <a:bodyPr wrap="square">
            <a:spAutoFit/>
          </a:bodyPr>
          <a:lstStyle/>
          <a:p>
            <a:pPr marL="225425" indent="-225425">
              <a:lnSpc>
                <a:spcPts val="2400"/>
              </a:lnSpc>
              <a:spcAft>
                <a:spcPts val="1600"/>
              </a:spcAft>
              <a:buFont typeface="Arial" panose="020B0604020202020204" pitchFamily="34" charset="0"/>
              <a:buChar char="•"/>
            </a:pPr>
            <a:r>
              <a:rPr lang="en-US" sz="2200" dirty="0">
                <a:solidFill>
                  <a:srgbClr val="000000"/>
                </a:solidFill>
                <a:latin typeface="Open Sans" panose="020B0606030504020204" pitchFamily="34" charset="0"/>
              </a:rPr>
              <a:t>FLSA requires regular and overtime pay </a:t>
            </a:r>
          </a:p>
          <a:p>
            <a:pPr marL="225425" indent="-225425">
              <a:lnSpc>
                <a:spcPts val="2400"/>
              </a:lnSpc>
              <a:spcAft>
                <a:spcPts val="1600"/>
              </a:spcAft>
              <a:buFont typeface="Arial" panose="020B0604020202020204" pitchFamily="34" charset="0"/>
              <a:buChar char="•"/>
            </a:pPr>
            <a:r>
              <a:rPr lang="en-US" sz="2200" dirty="0">
                <a:solidFill>
                  <a:srgbClr val="000000"/>
                </a:solidFill>
                <a:latin typeface="Open Sans" panose="020B0606030504020204" pitchFamily="34" charset="0"/>
              </a:rPr>
              <a:t>Hours worked</a:t>
            </a:r>
          </a:p>
          <a:p>
            <a:pPr marL="225425" indent="-225425">
              <a:lnSpc>
                <a:spcPts val="2400"/>
              </a:lnSpc>
              <a:spcAft>
                <a:spcPts val="1600"/>
              </a:spcAft>
              <a:buFont typeface="Arial" panose="020B0604020202020204" pitchFamily="34" charset="0"/>
              <a:buChar char="•"/>
            </a:pPr>
            <a:r>
              <a:rPr lang="en-US" sz="2200" dirty="0">
                <a:solidFill>
                  <a:srgbClr val="000000"/>
                </a:solidFill>
                <a:latin typeface="Open Sans" panose="020B0606030504020204" pitchFamily="34" charset="0"/>
              </a:rPr>
              <a:t>Workweek</a:t>
            </a:r>
          </a:p>
          <a:p>
            <a:pPr marL="225425" indent="-225425">
              <a:lnSpc>
                <a:spcPts val="2400"/>
              </a:lnSpc>
              <a:spcAft>
                <a:spcPts val="1600"/>
              </a:spcAft>
              <a:buFont typeface="Arial" panose="020B0604020202020204" pitchFamily="34" charset="0"/>
              <a:buChar char="•"/>
            </a:pPr>
            <a:r>
              <a:rPr lang="en-US" sz="2200" dirty="0">
                <a:solidFill>
                  <a:srgbClr val="000000"/>
                </a:solidFill>
                <a:latin typeface="Open Sans" panose="020B0606030504020204" pitchFamily="34" charset="0"/>
              </a:rPr>
              <a:t>Preparatory and concluding activities</a:t>
            </a:r>
            <a:endParaRPr lang="en-US" sz="2200" dirty="0">
              <a:solidFill>
                <a:prstClr val="black"/>
              </a:solidFill>
              <a:latin typeface="Microsoft Sans Serif" panose="020B0604020202020204" pitchFamily="34" charset="0"/>
            </a:endParaRPr>
          </a:p>
        </p:txBody>
      </p:sp>
      <p:pic>
        <p:nvPicPr>
          <p:cNvPr id="4" name="paycheck pic">
            <a:extLst>
              <a:ext uri="{FF2B5EF4-FFF2-40B4-BE49-F238E27FC236}">
                <a16:creationId xmlns:a16="http://schemas.microsoft.com/office/drawing/2014/main" xmlns="" id="{A8127FEC-48CC-4DEE-BF87-992267FF2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0392" y="1757128"/>
            <a:ext cx="3209268" cy="3792771"/>
          </a:xfrm>
          <a:prstGeom prst="rect">
            <a:avLst/>
          </a:prstGeom>
        </p:spPr>
      </p:pic>
    </p:spTree>
    <p:custDataLst>
      <p:tags r:id="rId1"/>
    </p:custDataLst>
    <p:extLst>
      <p:ext uri="{BB962C8B-B14F-4D97-AF65-F5344CB8AC3E}">
        <p14:creationId xmlns:p14="http://schemas.microsoft.com/office/powerpoint/2010/main" val="334609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par>
                                <p:cTn id="21" presetID="10" presetClass="exit" presetSubtype="0" fill="hold" nodeType="with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childTnLst>
                                </p:cTn>
                              </p:par>
                              <p:par>
                                <p:cTn id="32" presetID="10" presetClass="exit" presetSubtype="0" fill="hold"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500"/>
                                        <p:tgtEl>
                                          <p:spTgt spid="5">
                                            <p:txEl>
                                              <p:pRg st="3" end="3"/>
                                            </p:txEl>
                                          </p:spTgt>
                                        </p:tgtEl>
                                      </p:cBhvr>
                                    </p:animEffect>
                                  </p:childTnLst>
                                </p:cTn>
                              </p:par>
                              <p:par>
                                <p:cTn id="43" presetID="10" presetClass="exit" presetSubtype="0" fill="hold" nodeType="withEffect">
                                  <p:stCondLst>
                                    <p:cond delay="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xmlns="" id="{C36214AB-4302-4BB9-9A7C-FBA82ADBA3EA}"/>
              </a:ext>
            </a:extLst>
          </p:cNvPr>
          <p:cNvSpPr>
            <a:spLocks noGrp="1"/>
          </p:cNvSpPr>
          <p:nvPr>
            <p:ph type="body" sz="quarter" idx="11"/>
          </p:nvPr>
        </p:nvSpPr>
        <p:spPr/>
        <p:txBody>
          <a:bodyPr/>
          <a:lstStyle/>
          <a:p>
            <a:endParaRPr lang="en-US" dirty="0"/>
          </a:p>
        </p:txBody>
      </p:sp>
      <p:sp>
        <p:nvSpPr>
          <p:cNvPr id="6" name="Text Placeholder 5">
            <a:extLst>
              <a:ext uri="{FF2B5EF4-FFF2-40B4-BE49-F238E27FC236}">
                <a16:creationId xmlns:a16="http://schemas.microsoft.com/office/drawing/2014/main" xmlns="" id="{5C311E7F-1909-4908-9C35-80356D036CD8}"/>
              </a:ext>
            </a:extLst>
          </p:cNvPr>
          <p:cNvSpPr>
            <a:spLocks noGrp="1"/>
          </p:cNvSpPr>
          <p:nvPr>
            <p:ph type="body" sz="quarter" idx="12"/>
          </p:nvPr>
        </p:nvSpPr>
        <p:spPr>
          <a:xfrm>
            <a:off x="1111169" y="2071396"/>
            <a:ext cx="6875363" cy="3815054"/>
          </a:xfrm>
        </p:spPr>
        <p:txBody>
          <a:bodyPr/>
          <a:lstStyle/>
          <a:p>
            <a:r>
              <a:rPr lang="en-US" dirty="0"/>
              <a:t>“Hours worked” includes all time an employee must be on duty, on the employer’s premises, </a:t>
            </a:r>
            <a:br>
              <a:rPr lang="en-US" dirty="0"/>
            </a:br>
            <a:r>
              <a:rPr lang="en-US" dirty="0"/>
              <a:t>or at any other prescribed place of work.</a:t>
            </a:r>
          </a:p>
          <a:p>
            <a:endParaRPr lang="en-US" dirty="0"/>
          </a:p>
          <a:p>
            <a:endParaRPr lang="en-US" dirty="0"/>
          </a:p>
        </p:txBody>
      </p:sp>
      <p:sp>
        <p:nvSpPr>
          <p:cNvPr id="5" name="Title 4">
            <a:extLst>
              <a:ext uri="{FF2B5EF4-FFF2-40B4-BE49-F238E27FC236}">
                <a16:creationId xmlns:a16="http://schemas.microsoft.com/office/drawing/2014/main" xmlns="" id="{661C1B65-2EAE-483F-9026-990C92C6A780}"/>
              </a:ext>
            </a:extLst>
          </p:cNvPr>
          <p:cNvSpPr>
            <a:spLocks noGrp="1"/>
          </p:cNvSpPr>
          <p:nvPr>
            <p:ph type="title"/>
          </p:nvPr>
        </p:nvSpPr>
        <p:spPr/>
        <p:txBody>
          <a:bodyPr/>
          <a:lstStyle/>
          <a:p>
            <a:r>
              <a:rPr lang="en-US" dirty="0"/>
              <a:t>More on Hours of Work</a:t>
            </a:r>
          </a:p>
        </p:txBody>
      </p:sp>
      <p:sp>
        <p:nvSpPr>
          <p:cNvPr id="17" name="Oval 2">
            <a:extLst>
              <a:ext uri="{FF2B5EF4-FFF2-40B4-BE49-F238E27FC236}">
                <a16:creationId xmlns:a16="http://schemas.microsoft.com/office/drawing/2014/main" xmlns="" id="{426D8050-68A1-4D71-9A5B-55A098A2C552}"/>
              </a:ext>
            </a:extLst>
          </p:cNvPr>
          <p:cNvSpPr/>
          <p:nvPr/>
        </p:nvSpPr>
        <p:spPr>
          <a:xfrm>
            <a:off x="3494260"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8" name="Oval 3">
            <a:extLst>
              <a:ext uri="{FF2B5EF4-FFF2-40B4-BE49-F238E27FC236}">
                <a16:creationId xmlns:a16="http://schemas.microsoft.com/office/drawing/2014/main" xmlns="" id="{85AC4F39-F326-4C79-BF6F-53397ECE92E1}"/>
              </a:ext>
            </a:extLst>
          </p:cNvPr>
          <p:cNvSpPr/>
          <p:nvPr/>
        </p:nvSpPr>
        <p:spPr>
          <a:xfrm>
            <a:off x="3856608"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9" name="Oval 4">
            <a:extLst>
              <a:ext uri="{FF2B5EF4-FFF2-40B4-BE49-F238E27FC236}">
                <a16:creationId xmlns:a16="http://schemas.microsoft.com/office/drawing/2014/main" xmlns="" id="{FE968198-5CC1-41A2-922D-CF374923B9AD}"/>
              </a:ext>
            </a:extLst>
          </p:cNvPr>
          <p:cNvSpPr/>
          <p:nvPr/>
        </p:nvSpPr>
        <p:spPr>
          <a:xfrm>
            <a:off x="4218956"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0" name="Oval 5">
            <a:extLst>
              <a:ext uri="{FF2B5EF4-FFF2-40B4-BE49-F238E27FC236}">
                <a16:creationId xmlns:a16="http://schemas.microsoft.com/office/drawing/2014/main" xmlns="" id="{16894080-EE19-4C81-A162-BB3973615CE2}"/>
              </a:ext>
            </a:extLst>
          </p:cNvPr>
          <p:cNvSpPr/>
          <p:nvPr/>
        </p:nvSpPr>
        <p:spPr>
          <a:xfrm>
            <a:off x="4581304"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1" name="Oval 6">
            <a:extLst>
              <a:ext uri="{FF2B5EF4-FFF2-40B4-BE49-F238E27FC236}">
                <a16:creationId xmlns:a16="http://schemas.microsoft.com/office/drawing/2014/main" xmlns="" id="{E5D52021-90AD-4F5C-AAE8-A9EA3D3266BA}"/>
              </a:ext>
            </a:extLst>
          </p:cNvPr>
          <p:cNvSpPr/>
          <p:nvPr/>
        </p:nvSpPr>
        <p:spPr>
          <a:xfrm>
            <a:off x="4943654"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2" name="Oval 3">
            <a:extLst>
              <a:ext uri="{FF2B5EF4-FFF2-40B4-BE49-F238E27FC236}">
                <a16:creationId xmlns:a16="http://schemas.microsoft.com/office/drawing/2014/main" xmlns="" id="{1B451DCB-463D-4218-9B99-E6096D433DDE}"/>
              </a:ext>
            </a:extLst>
          </p:cNvPr>
          <p:cNvSpPr/>
          <p:nvPr/>
        </p:nvSpPr>
        <p:spPr>
          <a:xfrm>
            <a:off x="5283336"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3" name="Oval 4">
            <a:extLst>
              <a:ext uri="{FF2B5EF4-FFF2-40B4-BE49-F238E27FC236}">
                <a16:creationId xmlns:a16="http://schemas.microsoft.com/office/drawing/2014/main" xmlns="" id="{F0F2333D-CB45-42DB-9874-F58F94C9E63A}"/>
              </a:ext>
            </a:extLst>
          </p:cNvPr>
          <p:cNvSpPr/>
          <p:nvPr/>
        </p:nvSpPr>
        <p:spPr>
          <a:xfrm>
            <a:off x="5645684"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4" name="Oval 5">
            <a:extLst>
              <a:ext uri="{FF2B5EF4-FFF2-40B4-BE49-F238E27FC236}">
                <a16:creationId xmlns:a16="http://schemas.microsoft.com/office/drawing/2014/main" xmlns="" id="{E1ACA4DB-79E5-4666-AFFA-9B7D937491AD}"/>
              </a:ext>
            </a:extLst>
          </p:cNvPr>
          <p:cNvSpPr/>
          <p:nvPr/>
        </p:nvSpPr>
        <p:spPr>
          <a:xfrm>
            <a:off x="6008032"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Tree>
    <p:custDataLst>
      <p:tags r:id="rId1"/>
    </p:custDataLst>
    <p:extLst>
      <p:ext uri="{BB962C8B-B14F-4D97-AF65-F5344CB8AC3E}">
        <p14:creationId xmlns:p14="http://schemas.microsoft.com/office/powerpoint/2010/main" val="2774522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xmlns="" id="{7E076714-52AB-41B3-9AED-83F7B12400DA}"/>
              </a:ext>
            </a:extLst>
          </p:cNvPr>
          <p:cNvSpPr>
            <a:spLocks noGrp="1"/>
          </p:cNvSpPr>
          <p:nvPr>
            <p:ph type="body" sz="quarter" idx="11"/>
          </p:nvPr>
        </p:nvSpPr>
        <p:spPr/>
        <p:txBody>
          <a:bodyPr/>
          <a:lstStyle/>
          <a:p>
            <a:endParaRPr lang="en-US"/>
          </a:p>
        </p:txBody>
      </p:sp>
      <p:sp>
        <p:nvSpPr>
          <p:cNvPr id="14" name="Text Placeholder 13">
            <a:extLst>
              <a:ext uri="{FF2B5EF4-FFF2-40B4-BE49-F238E27FC236}">
                <a16:creationId xmlns:a16="http://schemas.microsoft.com/office/drawing/2014/main" xmlns="" id="{C36214AB-4302-4BB9-9A7C-FBA82ADBA3EA}"/>
              </a:ext>
            </a:extLst>
          </p:cNvPr>
          <p:cNvSpPr>
            <a:spLocks noGrp="1"/>
          </p:cNvSpPr>
          <p:nvPr>
            <p:ph type="body" sz="quarter" idx="12"/>
          </p:nvPr>
        </p:nvSpPr>
        <p:spPr>
          <a:xfrm>
            <a:off x="1145893" y="2071396"/>
            <a:ext cx="6852213" cy="3715946"/>
          </a:xfrm>
        </p:spPr>
        <p:txBody>
          <a:bodyPr/>
          <a:lstStyle/>
          <a:p>
            <a:r>
              <a:rPr lang="en-US" dirty="0"/>
              <a:t>Waiting time</a:t>
            </a:r>
          </a:p>
        </p:txBody>
      </p:sp>
      <p:sp>
        <p:nvSpPr>
          <p:cNvPr id="12" name="Title 11">
            <a:extLst>
              <a:ext uri="{FF2B5EF4-FFF2-40B4-BE49-F238E27FC236}">
                <a16:creationId xmlns:a16="http://schemas.microsoft.com/office/drawing/2014/main" xmlns="" id="{44F25EA4-A6BD-44F4-9480-4AF637D8E506}"/>
              </a:ext>
            </a:extLst>
          </p:cNvPr>
          <p:cNvSpPr>
            <a:spLocks noGrp="1"/>
          </p:cNvSpPr>
          <p:nvPr>
            <p:ph type="title"/>
          </p:nvPr>
        </p:nvSpPr>
        <p:spPr/>
        <p:txBody>
          <a:bodyPr/>
          <a:lstStyle/>
          <a:p>
            <a:r>
              <a:rPr lang="en-US" dirty="0"/>
              <a:t>More on Hours of Work</a:t>
            </a:r>
          </a:p>
        </p:txBody>
      </p:sp>
      <p:sp>
        <p:nvSpPr>
          <p:cNvPr id="17" name="Oval 2">
            <a:extLst>
              <a:ext uri="{FF2B5EF4-FFF2-40B4-BE49-F238E27FC236}">
                <a16:creationId xmlns:a16="http://schemas.microsoft.com/office/drawing/2014/main" xmlns="" id="{426D8050-68A1-4D71-9A5B-55A098A2C552}"/>
              </a:ext>
            </a:extLst>
          </p:cNvPr>
          <p:cNvSpPr/>
          <p:nvPr/>
        </p:nvSpPr>
        <p:spPr>
          <a:xfrm>
            <a:off x="3494260" y="6365640"/>
            <a:ext cx="97536" cy="97446"/>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8" name="Oval 3">
            <a:extLst>
              <a:ext uri="{FF2B5EF4-FFF2-40B4-BE49-F238E27FC236}">
                <a16:creationId xmlns:a16="http://schemas.microsoft.com/office/drawing/2014/main" xmlns="" id="{85AC4F39-F326-4C79-BF6F-53397ECE92E1}"/>
              </a:ext>
            </a:extLst>
          </p:cNvPr>
          <p:cNvSpPr/>
          <p:nvPr/>
        </p:nvSpPr>
        <p:spPr>
          <a:xfrm>
            <a:off x="3856608"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9" name="Oval 4">
            <a:extLst>
              <a:ext uri="{FF2B5EF4-FFF2-40B4-BE49-F238E27FC236}">
                <a16:creationId xmlns:a16="http://schemas.microsoft.com/office/drawing/2014/main" xmlns="" id="{FE968198-5CC1-41A2-922D-CF374923B9AD}"/>
              </a:ext>
            </a:extLst>
          </p:cNvPr>
          <p:cNvSpPr/>
          <p:nvPr/>
        </p:nvSpPr>
        <p:spPr>
          <a:xfrm>
            <a:off x="4218956"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0" name="Oval 5">
            <a:extLst>
              <a:ext uri="{FF2B5EF4-FFF2-40B4-BE49-F238E27FC236}">
                <a16:creationId xmlns:a16="http://schemas.microsoft.com/office/drawing/2014/main" xmlns="" id="{16894080-EE19-4C81-A162-BB3973615CE2}"/>
              </a:ext>
            </a:extLst>
          </p:cNvPr>
          <p:cNvSpPr/>
          <p:nvPr/>
        </p:nvSpPr>
        <p:spPr>
          <a:xfrm>
            <a:off x="4581304"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1" name="Oval 6">
            <a:extLst>
              <a:ext uri="{FF2B5EF4-FFF2-40B4-BE49-F238E27FC236}">
                <a16:creationId xmlns:a16="http://schemas.microsoft.com/office/drawing/2014/main" xmlns="" id="{E5D52021-90AD-4F5C-AAE8-A9EA3D3266BA}"/>
              </a:ext>
            </a:extLst>
          </p:cNvPr>
          <p:cNvSpPr/>
          <p:nvPr/>
        </p:nvSpPr>
        <p:spPr>
          <a:xfrm>
            <a:off x="4943654"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2" name="Oval 3">
            <a:extLst>
              <a:ext uri="{FF2B5EF4-FFF2-40B4-BE49-F238E27FC236}">
                <a16:creationId xmlns:a16="http://schemas.microsoft.com/office/drawing/2014/main" xmlns="" id="{1B451DCB-463D-4218-9B99-E6096D433DDE}"/>
              </a:ext>
            </a:extLst>
          </p:cNvPr>
          <p:cNvSpPr/>
          <p:nvPr/>
        </p:nvSpPr>
        <p:spPr>
          <a:xfrm>
            <a:off x="5283336"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3" name="Oval 4">
            <a:extLst>
              <a:ext uri="{FF2B5EF4-FFF2-40B4-BE49-F238E27FC236}">
                <a16:creationId xmlns:a16="http://schemas.microsoft.com/office/drawing/2014/main" xmlns="" id="{F0F2333D-CB45-42DB-9874-F58F94C9E63A}"/>
              </a:ext>
            </a:extLst>
          </p:cNvPr>
          <p:cNvSpPr/>
          <p:nvPr/>
        </p:nvSpPr>
        <p:spPr>
          <a:xfrm>
            <a:off x="5645684"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4" name="Oval 5">
            <a:extLst>
              <a:ext uri="{FF2B5EF4-FFF2-40B4-BE49-F238E27FC236}">
                <a16:creationId xmlns:a16="http://schemas.microsoft.com/office/drawing/2014/main" xmlns="" id="{E1ACA4DB-79E5-4666-AFFA-9B7D937491AD}"/>
              </a:ext>
            </a:extLst>
          </p:cNvPr>
          <p:cNvSpPr/>
          <p:nvPr/>
        </p:nvSpPr>
        <p:spPr>
          <a:xfrm>
            <a:off x="6008032"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Tree>
    <p:custDataLst>
      <p:tags r:id="rId1"/>
    </p:custDataLst>
    <p:extLst>
      <p:ext uri="{BB962C8B-B14F-4D97-AF65-F5344CB8AC3E}">
        <p14:creationId xmlns:p14="http://schemas.microsoft.com/office/powerpoint/2010/main" val="2945419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xmlns="" id="{7E076714-52AB-41B3-9AED-83F7B12400DA}"/>
              </a:ext>
            </a:extLst>
          </p:cNvPr>
          <p:cNvSpPr>
            <a:spLocks noGrp="1"/>
          </p:cNvSpPr>
          <p:nvPr>
            <p:ph type="body" sz="quarter" idx="11"/>
          </p:nvPr>
        </p:nvSpPr>
        <p:spPr/>
        <p:txBody>
          <a:bodyPr/>
          <a:lstStyle/>
          <a:p>
            <a:endParaRPr lang="en-US" dirty="0"/>
          </a:p>
        </p:txBody>
      </p:sp>
      <p:sp>
        <p:nvSpPr>
          <p:cNvPr id="14" name="Text Placeholder 13">
            <a:extLst>
              <a:ext uri="{FF2B5EF4-FFF2-40B4-BE49-F238E27FC236}">
                <a16:creationId xmlns:a16="http://schemas.microsoft.com/office/drawing/2014/main" xmlns="" id="{C36214AB-4302-4BB9-9A7C-FBA82ADBA3EA}"/>
              </a:ext>
            </a:extLst>
          </p:cNvPr>
          <p:cNvSpPr>
            <a:spLocks noGrp="1"/>
          </p:cNvSpPr>
          <p:nvPr>
            <p:ph type="body" sz="quarter" idx="12"/>
          </p:nvPr>
        </p:nvSpPr>
        <p:spPr>
          <a:xfrm>
            <a:off x="1145893" y="2071396"/>
            <a:ext cx="6852213" cy="3715946"/>
          </a:xfrm>
        </p:spPr>
        <p:txBody>
          <a:bodyPr/>
          <a:lstStyle/>
          <a:p>
            <a:r>
              <a:rPr lang="en-US" dirty="0"/>
              <a:t>On-call time</a:t>
            </a:r>
          </a:p>
        </p:txBody>
      </p:sp>
      <p:sp>
        <p:nvSpPr>
          <p:cNvPr id="12" name="Title 11">
            <a:extLst>
              <a:ext uri="{FF2B5EF4-FFF2-40B4-BE49-F238E27FC236}">
                <a16:creationId xmlns:a16="http://schemas.microsoft.com/office/drawing/2014/main" xmlns="" id="{44F25EA4-A6BD-44F4-9480-4AF637D8E506}"/>
              </a:ext>
            </a:extLst>
          </p:cNvPr>
          <p:cNvSpPr>
            <a:spLocks noGrp="1"/>
          </p:cNvSpPr>
          <p:nvPr>
            <p:ph type="title"/>
          </p:nvPr>
        </p:nvSpPr>
        <p:spPr/>
        <p:txBody>
          <a:bodyPr/>
          <a:lstStyle/>
          <a:p>
            <a:r>
              <a:rPr lang="en-US" dirty="0"/>
              <a:t>More on Hours of Work</a:t>
            </a:r>
          </a:p>
        </p:txBody>
      </p:sp>
      <p:sp>
        <p:nvSpPr>
          <p:cNvPr id="17" name="Oval 2">
            <a:extLst>
              <a:ext uri="{FF2B5EF4-FFF2-40B4-BE49-F238E27FC236}">
                <a16:creationId xmlns:a16="http://schemas.microsoft.com/office/drawing/2014/main" xmlns="" id="{426D8050-68A1-4D71-9A5B-55A098A2C552}"/>
              </a:ext>
            </a:extLst>
          </p:cNvPr>
          <p:cNvSpPr/>
          <p:nvPr/>
        </p:nvSpPr>
        <p:spPr>
          <a:xfrm>
            <a:off x="3494260"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8" name="Oval 3">
            <a:extLst>
              <a:ext uri="{FF2B5EF4-FFF2-40B4-BE49-F238E27FC236}">
                <a16:creationId xmlns:a16="http://schemas.microsoft.com/office/drawing/2014/main" xmlns="" id="{85AC4F39-F326-4C79-BF6F-53397ECE92E1}"/>
              </a:ext>
            </a:extLst>
          </p:cNvPr>
          <p:cNvSpPr/>
          <p:nvPr/>
        </p:nvSpPr>
        <p:spPr>
          <a:xfrm>
            <a:off x="3856608" y="6365640"/>
            <a:ext cx="97536" cy="97446"/>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9" name="Oval 4">
            <a:extLst>
              <a:ext uri="{FF2B5EF4-FFF2-40B4-BE49-F238E27FC236}">
                <a16:creationId xmlns:a16="http://schemas.microsoft.com/office/drawing/2014/main" xmlns="" id="{FE968198-5CC1-41A2-922D-CF374923B9AD}"/>
              </a:ext>
            </a:extLst>
          </p:cNvPr>
          <p:cNvSpPr/>
          <p:nvPr/>
        </p:nvSpPr>
        <p:spPr>
          <a:xfrm>
            <a:off x="4218956"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0" name="Oval 5">
            <a:extLst>
              <a:ext uri="{FF2B5EF4-FFF2-40B4-BE49-F238E27FC236}">
                <a16:creationId xmlns:a16="http://schemas.microsoft.com/office/drawing/2014/main" xmlns="" id="{16894080-EE19-4C81-A162-BB3973615CE2}"/>
              </a:ext>
            </a:extLst>
          </p:cNvPr>
          <p:cNvSpPr/>
          <p:nvPr/>
        </p:nvSpPr>
        <p:spPr>
          <a:xfrm>
            <a:off x="4581304"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1" name="Oval 6">
            <a:extLst>
              <a:ext uri="{FF2B5EF4-FFF2-40B4-BE49-F238E27FC236}">
                <a16:creationId xmlns:a16="http://schemas.microsoft.com/office/drawing/2014/main" xmlns="" id="{E5D52021-90AD-4F5C-AAE8-A9EA3D3266BA}"/>
              </a:ext>
            </a:extLst>
          </p:cNvPr>
          <p:cNvSpPr/>
          <p:nvPr/>
        </p:nvSpPr>
        <p:spPr>
          <a:xfrm>
            <a:off x="4943654"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2" name="Oval 3">
            <a:extLst>
              <a:ext uri="{FF2B5EF4-FFF2-40B4-BE49-F238E27FC236}">
                <a16:creationId xmlns:a16="http://schemas.microsoft.com/office/drawing/2014/main" xmlns="" id="{1B451DCB-463D-4218-9B99-E6096D433DDE}"/>
              </a:ext>
            </a:extLst>
          </p:cNvPr>
          <p:cNvSpPr/>
          <p:nvPr/>
        </p:nvSpPr>
        <p:spPr>
          <a:xfrm>
            <a:off x="5283336"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3" name="Oval 4">
            <a:extLst>
              <a:ext uri="{FF2B5EF4-FFF2-40B4-BE49-F238E27FC236}">
                <a16:creationId xmlns:a16="http://schemas.microsoft.com/office/drawing/2014/main" xmlns="" id="{F0F2333D-CB45-42DB-9874-F58F94C9E63A}"/>
              </a:ext>
            </a:extLst>
          </p:cNvPr>
          <p:cNvSpPr/>
          <p:nvPr/>
        </p:nvSpPr>
        <p:spPr>
          <a:xfrm>
            <a:off x="5645684"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4" name="Oval 5">
            <a:extLst>
              <a:ext uri="{FF2B5EF4-FFF2-40B4-BE49-F238E27FC236}">
                <a16:creationId xmlns:a16="http://schemas.microsoft.com/office/drawing/2014/main" xmlns="" id="{E1ACA4DB-79E5-4666-AFFA-9B7D937491AD}"/>
              </a:ext>
            </a:extLst>
          </p:cNvPr>
          <p:cNvSpPr/>
          <p:nvPr/>
        </p:nvSpPr>
        <p:spPr>
          <a:xfrm>
            <a:off x="6008032"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Tree>
    <p:custDataLst>
      <p:tags r:id="rId1"/>
    </p:custDataLst>
    <p:extLst>
      <p:ext uri="{BB962C8B-B14F-4D97-AF65-F5344CB8AC3E}">
        <p14:creationId xmlns:p14="http://schemas.microsoft.com/office/powerpoint/2010/main" val="1978095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xmlns="" id="{7E076714-52AB-41B3-9AED-83F7B12400DA}"/>
              </a:ext>
            </a:extLst>
          </p:cNvPr>
          <p:cNvSpPr>
            <a:spLocks noGrp="1"/>
          </p:cNvSpPr>
          <p:nvPr>
            <p:ph type="body" sz="quarter" idx="11"/>
          </p:nvPr>
        </p:nvSpPr>
        <p:spPr/>
        <p:txBody>
          <a:bodyPr/>
          <a:lstStyle/>
          <a:p>
            <a:endParaRPr lang="en-US"/>
          </a:p>
        </p:txBody>
      </p:sp>
      <p:sp>
        <p:nvSpPr>
          <p:cNvPr id="14" name="Text Placeholder 13">
            <a:extLst>
              <a:ext uri="{FF2B5EF4-FFF2-40B4-BE49-F238E27FC236}">
                <a16:creationId xmlns:a16="http://schemas.microsoft.com/office/drawing/2014/main" xmlns="" id="{C36214AB-4302-4BB9-9A7C-FBA82ADBA3EA}"/>
              </a:ext>
            </a:extLst>
          </p:cNvPr>
          <p:cNvSpPr>
            <a:spLocks noGrp="1"/>
          </p:cNvSpPr>
          <p:nvPr>
            <p:ph type="body" sz="quarter" idx="12"/>
          </p:nvPr>
        </p:nvSpPr>
        <p:spPr>
          <a:xfrm>
            <a:off x="1145893" y="2071396"/>
            <a:ext cx="6852213" cy="3715946"/>
          </a:xfrm>
        </p:spPr>
        <p:txBody>
          <a:bodyPr/>
          <a:lstStyle/>
          <a:p>
            <a:r>
              <a:rPr lang="en-US" dirty="0"/>
              <a:t>Travel time</a:t>
            </a:r>
          </a:p>
        </p:txBody>
      </p:sp>
      <p:sp>
        <p:nvSpPr>
          <p:cNvPr id="12" name="Title 11">
            <a:extLst>
              <a:ext uri="{FF2B5EF4-FFF2-40B4-BE49-F238E27FC236}">
                <a16:creationId xmlns:a16="http://schemas.microsoft.com/office/drawing/2014/main" xmlns="" id="{44F25EA4-A6BD-44F4-9480-4AF637D8E506}"/>
              </a:ext>
            </a:extLst>
          </p:cNvPr>
          <p:cNvSpPr>
            <a:spLocks noGrp="1"/>
          </p:cNvSpPr>
          <p:nvPr>
            <p:ph type="title"/>
          </p:nvPr>
        </p:nvSpPr>
        <p:spPr/>
        <p:txBody>
          <a:bodyPr/>
          <a:lstStyle/>
          <a:p>
            <a:r>
              <a:rPr lang="en-US" dirty="0"/>
              <a:t>More on Hours of Work</a:t>
            </a:r>
          </a:p>
        </p:txBody>
      </p:sp>
      <p:sp>
        <p:nvSpPr>
          <p:cNvPr id="17" name="Oval 2">
            <a:extLst>
              <a:ext uri="{FF2B5EF4-FFF2-40B4-BE49-F238E27FC236}">
                <a16:creationId xmlns:a16="http://schemas.microsoft.com/office/drawing/2014/main" xmlns="" id="{426D8050-68A1-4D71-9A5B-55A098A2C552}"/>
              </a:ext>
            </a:extLst>
          </p:cNvPr>
          <p:cNvSpPr/>
          <p:nvPr/>
        </p:nvSpPr>
        <p:spPr>
          <a:xfrm>
            <a:off x="3494260"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8" name="Oval 3">
            <a:extLst>
              <a:ext uri="{FF2B5EF4-FFF2-40B4-BE49-F238E27FC236}">
                <a16:creationId xmlns:a16="http://schemas.microsoft.com/office/drawing/2014/main" xmlns="" id="{85AC4F39-F326-4C79-BF6F-53397ECE92E1}"/>
              </a:ext>
            </a:extLst>
          </p:cNvPr>
          <p:cNvSpPr/>
          <p:nvPr/>
        </p:nvSpPr>
        <p:spPr>
          <a:xfrm>
            <a:off x="3856608"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9" name="Oval 4">
            <a:extLst>
              <a:ext uri="{FF2B5EF4-FFF2-40B4-BE49-F238E27FC236}">
                <a16:creationId xmlns:a16="http://schemas.microsoft.com/office/drawing/2014/main" xmlns="" id="{FE968198-5CC1-41A2-922D-CF374923B9AD}"/>
              </a:ext>
            </a:extLst>
          </p:cNvPr>
          <p:cNvSpPr/>
          <p:nvPr/>
        </p:nvSpPr>
        <p:spPr>
          <a:xfrm>
            <a:off x="4218956" y="6365640"/>
            <a:ext cx="97536" cy="97446"/>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0" name="Oval 5">
            <a:extLst>
              <a:ext uri="{FF2B5EF4-FFF2-40B4-BE49-F238E27FC236}">
                <a16:creationId xmlns:a16="http://schemas.microsoft.com/office/drawing/2014/main" xmlns="" id="{16894080-EE19-4C81-A162-BB3973615CE2}"/>
              </a:ext>
            </a:extLst>
          </p:cNvPr>
          <p:cNvSpPr/>
          <p:nvPr/>
        </p:nvSpPr>
        <p:spPr>
          <a:xfrm>
            <a:off x="4581304"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1" name="Oval 6">
            <a:extLst>
              <a:ext uri="{FF2B5EF4-FFF2-40B4-BE49-F238E27FC236}">
                <a16:creationId xmlns:a16="http://schemas.microsoft.com/office/drawing/2014/main" xmlns="" id="{E5D52021-90AD-4F5C-AAE8-A9EA3D3266BA}"/>
              </a:ext>
            </a:extLst>
          </p:cNvPr>
          <p:cNvSpPr/>
          <p:nvPr/>
        </p:nvSpPr>
        <p:spPr>
          <a:xfrm>
            <a:off x="4943654"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2" name="Oval 3">
            <a:extLst>
              <a:ext uri="{FF2B5EF4-FFF2-40B4-BE49-F238E27FC236}">
                <a16:creationId xmlns:a16="http://schemas.microsoft.com/office/drawing/2014/main" xmlns="" id="{1B451DCB-463D-4218-9B99-E6096D433DDE}"/>
              </a:ext>
            </a:extLst>
          </p:cNvPr>
          <p:cNvSpPr/>
          <p:nvPr/>
        </p:nvSpPr>
        <p:spPr>
          <a:xfrm>
            <a:off x="5283336"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3" name="Oval 4">
            <a:extLst>
              <a:ext uri="{FF2B5EF4-FFF2-40B4-BE49-F238E27FC236}">
                <a16:creationId xmlns:a16="http://schemas.microsoft.com/office/drawing/2014/main" xmlns="" id="{F0F2333D-CB45-42DB-9874-F58F94C9E63A}"/>
              </a:ext>
            </a:extLst>
          </p:cNvPr>
          <p:cNvSpPr/>
          <p:nvPr/>
        </p:nvSpPr>
        <p:spPr>
          <a:xfrm>
            <a:off x="5645684"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4" name="Oval 5">
            <a:extLst>
              <a:ext uri="{FF2B5EF4-FFF2-40B4-BE49-F238E27FC236}">
                <a16:creationId xmlns:a16="http://schemas.microsoft.com/office/drawing/2014/main" xmlns="" id="{E1ACA4DB-79E5-4666-AFFA-9B7D937491AD}"/>
              </a:ext>
            </a:extLst>
          </p:cNvPr>
          <p:cNvSpPr/>
          <p:nvPr/>
        </p:nvSpPr>
        <p:spPr>
          <a:xfrm>
            <a:off x="6008032"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Tree>
    <p:custDataLst>
      <p:tags r:id="rId1"/>
    </p:custDataLst>
    <p:extLst>
      <p:ext uri="{BB962C8B-B14F-4D97-AF65-F5344CB8AC3E}">
        <p14:creationId xmlns:p14="http://schemas.microsoft.com/office/powerpoint/2010/main" val="674098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xmlns="" id="{7E076714-52AB-41B3-9AED-83F7B12400DA}"/>
              </a:ext>
            </a:extLst>
          </p:cNvPr>
          <p:cNvSpPr>
            <a:spLocks noGrp="1"/>
          </p:cNvSpPr>
          <p:nvPr>
            <p:ph type="body" sz="quarter" idx="11"/>
          </p:nvPr>
        </p:nvSpPr>
        <p:spPr/>
        <p:txBody>
          <a:bodyPr/>
          <a:lstStyle/>
          <a:p>
            <a:endParaRPr lang="en-US"/>
          </a:p>
        </p:txBody>
      </p:sp>
      <p:sp>
        <p:nvSpPr>
          <p:cNvPr id="14" name="Text Placeholder 13">
            <a:extLst>
              <a:ext uri="{FF2B5EF4-FFF2-40B4-BE49-F238E27FC236}">
                <a16:creationId xmlns:a16="http://schemas.microsoft.com/office/drawing/2014/main" xmlns="" id="{C36214AB-4302-4BB9-9A7C-FBA82ADBA3EA}"/>
              </a:ext>
            </a:extLst>
          </p:cNvPr>
          <p:cNvSpPr>
            <a:spLocks noGrp="1"/>
          </p:cNvSpPr>
          <p:nvPr>
            <p:ph type="body" sz="quarter" idx="12"/>
          </p:nvPr>
        </p:nvSpPr>
        <p:spPr>
          <a:xfrm>
            <a:off x="1145893" y="2071396"/>
            <a:ext cx="6852213" cy="3715946"/>
          </a:xfrm>
        </p:spPr>
        <p:txBody>
          <a:bodyPr/>
          <a:lstStyle/>
          <a:p>
            <a:r>
              <a:rPr lang="en-US" dirty="0"/>
              <a:t>Split shifts</a:t>
            </a:r>
          </a:p>
        </p:txBody>
      </p:sp>
      <p:sp>
        <p:nvSpPr>
          <p:cNvPr id="12" name="Title 11">
            <a:extLst>
              <a:ext uri="{FF2B5EF4-FFF2-40B4-BE49-F238E27FC236}">
                <a16:creationId xmlns:a16="http://schemas.microsoft.com/office/drawing/2014/main" xmlns="" id="{44F25EA4-A6BD-44F4-9480-4AF637D8E506}"/>
              </a:ext>
            </a:extLst>
          </p:cNvPr>
          <p:cNvSpPr>
            <a:spLocks noGrp="1"/>
          </p:cNvSpPr>
          <p:nvPr>
            <p:ph type="title"/>
          </p:nvPr>
        </p:nvSpPr>
        <p:spPr/>
        <p:txBody>
          <a:bodyPr/>
          <a:lstStyle/>
          <a:p>
            <a:r>
              <a:rPr lang="en-US" dirty="0"/>
              <a:t>More on Hours of Work</a:t>
            </a:r>
          </a:p>
        </p:txBody>
      </p:sp>
      <p:sp>
        <p:nvSpPr>
          <p:cNvPr id="17" name="Oval 2">
            <a:extLst>
              <a:ext uri="{FF2B5EF4-FFF2-40B4-BE49-F238E27FC236}">
                <a16:creationId xmlns:a16="http://schemas.microsoft.com/office/drawing/2014/main" xmlns="" id="{426D8050-68A1-4D71-9A5B-55A098A2C552}"/>
              </a:ext>
            </a:extLst>
          </p:cNvPr>
          <p:cNvSpPr/>
          <p:nvPr/>
        </p:nvSpPr>
        <p:spPr>
          <a:xfrm>
            <a:off x="3494260"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8" name="Oval 3">
            <a:extLst>
              <a:ext uri="{FF2B5EF4-FFF2-40B4-BE49-F238E27FC236}">
                <a16:creationId xmlns:a16="http://schemas.microsoft.com/office/drawing/2014/main" xmlns="" id="{85AC4F39-F326-4C79-BF6F-53397ECE92E1}"/>
              </a:ext>
            </a:extLst>
          </p:cNvPr>
          <p:cNvSpPr/>
          <p:nvPr/>
        </p:nvSpPr>
        <p:spPr>
          <a:xfrm>
            <a:off x="3856608"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9" name="Oval 4">
            <a:extLst>
              <a:ext uri="{FF2B5EF4-FFF2-40B4-BE49-F238E27FC236}">
                <a16:creationId xmlns:a16="http://schemas.microsoft.com/office/drawing/2014/main" xmlns="" id="{FE968198-5CC1-41A2-922D-CF374923B9AD}"/>
              </a:ext>
            </a:extLst>
          </p:cNvPr>
          <p:cNvSpPr/>
          <p:nvPr/>
        </p:nvSpPr>
        <p:spPr>
          <a:xfrm>
            <a:off x="4218956"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0" name="Oval 5">
            <a:extLst>
              <a:ext uri="{FF2B5EF4-FFF2-40B4-BE49-F238E27FC236}">
                <a16:creationId xmlns:a16="http://schemas.microsoft.com/office/drawing/2014/main" xmlns="" id="{16894080-EE19-4C81-A162-BB3973615CE2}"/>
              </a:ext>
            </a:extLst>
          </p:cNvPr>
          <p:cNvSpPr/>
          <p:nvPr/>
        </p:nvSpPr>
        <p:spPr>
          <a:xfrm>
            <a:off x="4581304" y="6365640"/>
            <a:ext cx="97536" cy="97446"/>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1" name="Oval 6">
            <a:extLst>
              <a:ext uri="{FF2B5EF4-FFF2-40B4-BE49-F238E27FC236}">
                <a16:creationId xmlns:a16="http://schemas.microsoft.com/office/drawing/2014/main" xmlns="" id="{E5D52021-90AD-4F5C-AAE8-A9EA3D3266BA}"/>
              </a:ext>
            </a:extLst>
          </p:cNvPr>
          <p:cNvSpPr/>
          <p:nvPr/>
        </p:nvSpPr>
        <p:spPr>
          <a:xfrm>
            <a:off x="4943654"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2" name="Oval 3">
            <a:extLst>
              <a:ext uri="{FF2B5EF4-FFF2-40B4-BE49-F238E27FC236}">
                <a16:creationId xmlns:a16="http://schemas.microsoft.com/office/drawing/2014/main" xmlns="" id="{1B451DCB-463D-4218-9B99-E6096D433DDE}"/>
              </a:ext>
            </a:extLst>
          </p:cNvPr>
          <p:cNvSpPr/>
          <p:nvPr/>
        </p:nvSpPr>
        <p:spPr>
          <a:xfrm>
            <a:off x="5283336"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3" name="Oval 4">
            <a:extLst>
              <a:ext uri="{FF2B5EF4-FFF2-40B4-BE49-F238E27FC236}">
                <a16:creationId xmlns:a16="http://schemas.microsoft.com/office/drawing/2014/main" xmlns="" id="{F0F2333D-CB45-42DB-9874-F58F94C9E63A}"/>
              </a:ext>
            </a:extLst>
          </p:cNvPr>
          <p:cNvSpPr/>
          <p:nvPr/>
        </p:nvSpPr>
        <p:spPr>
          <a:xfrm>
            <a:off x="5645684"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4" name="Oval 5">
            <a:extLst>
              <a:ext uri="{FF2B5EF4-FFF2-40B4-BE49-F238E27FC236}">
                <a16:creationId xmlns:a16="http://schemas.microsoft.com/office/drawing/2014/main" xmlns="" id="{E1ACA4DB-79E5-4666-AFFA-9B7D937491AD}"/>
              </a:ext>
            </a:extLst>
          </p:cNvPr>
          <p:cNvSpPr/>
          <p:nvPr/>
        </p:nvSpPr>
        <p:spPr>
          <a:xfrm>
            <a:off x="6008032"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Tree>
    <p:custDataLst>
      <p:tags r:id="rId1"/>
    </p:custDataLst>
    <p:extLst>
      <p:ext uri="{BB962C8B-B14F-4D97-AF65-F5344CB8AC3E}">
        <p14:creationId xmlns:p14="http://schemas.microsoft.com/office/powerpoint/2010/main" val="1846528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Top Panel">
            <a:extLst>
              <a:ext uri="{FF2B5EF4-FFF2-40B4-BE49-F238E27FC236}">
                <a16:creationId xmlns:a16="http://schemas.microsoft.com/office/drawing/2014/main" xmlns="" id="{4C66D73A-6916-416C-BF5E-7A53771BB304}"/>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 y="-20005"/>
            <a:ext cx="9143999" cy="921705"/>
          </a:xfrm>
          <a:prstGeom prst="rect">
            <a:avLst/>
          </a:prstGeom>
          <a:solidFill>
            <a:srgbClr val="D9D9D9"/>
          </a:solidFill>
        </p:spPr>
      </p:pic>
      <p:pic>
        <p:nvPicPr>
          <p:cNvPr id="7" name="Picture Placeholder 6">
            <a:extLst>
              <a:ext uri="{FF2B5EF4-FFF2-40B4-BE49-F238E27FC236}">
                <a16:creationId xmlns:a16="http://schemas.microsoft.com/office/drawing/2014/main" xmlns="" id="{6473DBC6-120C-4247-88C6-48EA30CF689C}"/>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t="3132" b="3132"/>
          <a:stretch>
            <a:fillRect/>
          </a:stretch>
        </p:blipFill>
        <p:spPr/>
      </p:pic>
      <p:sp>
        <p:nvSpPr>
          <p:cNvPr id="25" name="Text Placeholder 24">
            <a:extLst>
              <a:ext uri="{FF2B5EF4-FFF2-40B4-BE49-F238E27FC236}">
                <a16:creationId xmlns:a16="http://schemas.microsoft.com/office/drawing/2014/main" xmlns="" id="{8BB26905-23BD-4A1F-B48B-AF504B88BD77}"/>
              </a:ext>
            </a:extLst>
          </p:cNvPr>
          <p:cNvSpPr>
            <a:spLocks noGrp="1"/>
          </p:cNvSpPr>
          <p:nvPr>
            <p:ph type="body" sz="quarter" idx="10"/>
          </p:nvPr>
        </p:nvSpPr>
        <p:spPr/>
        <p:txBody>
          <a:bodyPr/>
          <a:lstStyle/>
          <a:p>
            <a:r>
              <a:rPr lang="en-US" dirty="0"/>
              <a:t>FLSA—federal law regulating minimum wage, overtime, equal pay, and child labor</a:t>
            </a:r>
          </a:p>
        </p:txBody>
      </p:sp>
      <p:sp>
        <p:nvSpPr>
          <p:cNvPr id="24" name="Title 23">
            <a:extLst>
              <a:ext uri="{FF2B5EF4-FFF2-40B4-BE49-F238E27FC236}">
                <a16:creationId xmlns:a16="http://schemas.microsoft.com/office/drawing/2014/main" xmlns="" id="{ED31B195-395B-4D49-83FC-918577681C00}"/>
              </a:ext>
            </a:extLst>
          </p:cNvPr>
          <p:cNvSpPr>
            <a:spLocks noGrp="1"/>
          </p:cNvSpPr>
          <p:nvPr>
            <p:ph type="title"/>
          </p:nvPr>
        </p:nvSpPr>
        <p:spPr/>
        <p:txBody>
          <a:bodyPr/>
          <a:lstStyle/>
          <a:p>
            <a:r>
              <a:rPr lang="en-US" sz="2100" dirty="0"/>
              <a:t>Fair Labor Standards Act (FLSA)―What Supervisors Need to</a:t>
            </a:r>
            <a:r>
              <a:rPr lang="en-US" sz="1800" dirty="0"/>
              <a:t> </a:t>
            </a:r>
            <a:r>
              <a:rPr lang="en-US" sz="2100" dirty="0"/>
              <a:t>Know</a:t>
            </a:r>
          </a:p>
        </p:txBody>
      </p:sp>
    </p:spTree>
    <p:custDataLst>
      <p:tags r:id="rId1"/>
    </p:custDataLst>
    <p:extLst>
      <p:ext uri="{BB962C8B-B14F-4D97-AF65-F5344CB8AC3E}">
        <p14:creationId xmlns:p14="http://schemas.microsoft.com/office/powerpoint/2010/main" val="3844766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xmlns="" id="{7E076714-52AB-41B3-9AED-83F7B12400DA}"/>
              </a:ext>
            </a:extLst>
          </p:cNvPr>
          <p:cNvSpPr>
            <a:spLocks noGrp="1"/>
          </p:cNvSpPr>
          <p:nvPr>
            <p:ph type="body" sz="quarter" idx="11"/>
          </p:nvPr>
        </p:nvSpPr>
        <p:spPr/>
        <p:txBody>
          <a:bodyPr/>
          <a:lstStyle/>
          <a:p>
            <a:endParaRPr lang="en-US"/>
          </a:p>
        </p:txBody>
      </p:sp>
      <p:sp>
        <p:nvSpPr>
          <p:cNvPr id="14" name="Text Placeholder 13">
            <a:extLst>
              <a:ext uri="{FF2B5EF4-FFF2-40B4-BE49-F238E27FC236}">
                <a16:creationId xmlns:a16="http://schemas.microsoft.com/office/drawing/2014/main" xmlns="" id="{C36214AB-4302-4BB9-9A7C-FBA82ADBA3EA}"/>
              </a:ext>
            </a:extLst>
          </p:cNvPr>
          <p:cNvSpPr>
            <a:spLocks noGrp="1"/>
          </p:cNvSpPr>
          <p:nvPr>
            <p:ph type="body" sz="quarter" idx="12"/>
          </p:nvPr>
        </p:nvSpPr>
        <p:spPr>
          <a:xfrm>
            <a:off x="1145893" y="2071396"/>
            <a:ext cx="6852213" cy="3715946"/>
          </a:xfrm>
        </p:spPr>
        <p:txBody>
          <a:bodyPr/>
          <a:lstStyle/>
          <a:p>
            <a:r>
              <a:rPr lang="en-US" dirty="0"/>
              <a:t>Training programs, lectures, and meetings </a:t>
            </a:r>
          </a:p>
        </p:txBody>
      </p:sp>
      <p:sp>
        <p:nvSpPr>
          <p:cNvPr id="12" name="Title 11">
            <a:extLst>
              <a:ext uri="{FF2B5EF4-FFF2-40B4-BE49-F238E27FC236}">
                <a16:creationId xmlns:a16="http://schemas.microsoft.com/office/drawing/2014/main" xmlns="" id="{44F25EA4-A6BD-44F4-9480-4AF637D8E506}"/>
              </a:ext>
            </a:extLst>
          </p:cNvPr>
          <p:cNvSpPr>
            <a:spLocks noGrp="1"/>
          </p:cNvSpPr>
          <p:nvPr>
            <p:ph type="title"/>
          </p:nvPr>
        </p:nvSpPr>
        <p:spPr/>
        <p:txBody>
          <a:bodyPr/>
          <a:lstStyle/>
          <a:p>
            <a:r>
              <a:rPr lang="en-US" dirty="0"/>
              <a:t>More on Hours of Work</a:t>
            </a:r>
          </a:p>
        </p:txBody>
      </p:sp>
      <p:sp>
        <p:nvSpPr>
          <p:cNvPr id="17" name="Oval 2">
            <a:extLst>
              <a:ext uri="{FF2B5EF4-FFF2-40B4-BE49-F238E27FC236}">
                <a16:creationId xmlns:a16="http://schemas.microsoft.com/office/drawing/2014/main" xmlns="" id="{426D8050-68A1-4D71-9A5B-55A098A2C552}"/>
              </a:ext>
            </a:extLst>
          </p:cNvPr>
          <p:cNvSpPr/>
          <p:nvPr/>
        </p:nvSpPr>
        <p:spPr>
          <a:xfrm>
            <a:off x="3494260"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8" name="Oval 3">
            <a:extLst>
              <a:ext uri="{FF2B5EF4-FFF2-40B4-BE49-F238E27FC236}">
                <a16:creationId xmlns:a16="http://schemas.microsoft.com/office/drawing/2014/main" xmlns="" id="{85AC4F39-F326-4C79-BF6F-53397ECE92E1}"/>
              </a:ext>
            </a:extLst>
          </p:cNvPr>
          <p:cNvSpPr/>
          <p:nvPr/>
        </p:nvSpPr>
        <p:spPr>
          <a:xfrm>
            <a:off x="3856608"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9" name="Oval 4">
            <a:extLst>
              <a:ext uri="{FF2B5EF4-FFF2-40B4-BE49-F238E27FC236}">
                <a16:creationId xmlns:a16="http://schemas.microsoft.com/office/drawing/2014/main" xmlns="" id="{FE968198-5CC1-41A2-922D-CF374923B9AD}"/>
              </a:ext>
            </a:extLst>
          </p:cNvPr>
          <p:cNvSpPr/>
          <p:nvPr/>
        </p:nvSpPr>
        <p:spPr>
          <a:xfrm>
            <a:off x="4218956"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0" name="Oval 5">
            <a:extLst>
              <a:ext uri="{FF2B5EF4-FFF2-40B4-BE49-F238E27FC236}">
                <a16:creationId xmlns:a16="http://schemas.microsoft.com/office/drawing/2014/main" xmlns="" id="{16894080-EE19-4C81-A162-BB3973615CE2}"/>
              </a:ext>
            </a:extLst>
          </p:cNvPr>
          <p:cNvSpPr/>
          <p:nvPr/>
        </p:nvSpPr>
        <p:spPr>
          <a:xfrm>
            <a:off x="4581304"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1" name="Oval 6">
            <a:extLst>
              <a:ext uri="{FF2B5EF4-FFF2-40B4-BE49-F238E27FC236}">
                <a16:creationId xmlns:a16="http://schemas.microsoft.com/office/drawing/2014/main" xmlns="" id="{E5D52021-90AD-4F5C-AAE8-A9EA3D3266BA}"/>
              </a:ext>
            </a:extLst>
          </p:cNvPr>
          <p:cNvSpPr/>
          <p:nvPr/>
        </p:nvSpPr>
        <p:spPr>
          <a:xfrm>
            <a:off x="4943654" y="6365640"/>
            <a:ext cx="97536" cy="97446"/>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2" name="Oval 3">
            <a:extLst>
              <a:ext uri="{FF2B5EF4-FFF2-40B4-BE49-F238E27FC236}">
                <a16:creationId xmlns:a16="http://schemas.microsoft.com/office/drawing/2014/main" xmlns="" id="{1B451DCB-463D-4218-9B99-E6096D433DDE}"/>
              </a:ext>
            </a:extLst>
          </p:cNvPr>
          <p:cNvSpPr/>
          <p:nvPr/>
        </p:nvSpPr>
        <p:spPr>
          <a:xfrm>
            <a:off x="5283336"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3" name="Oval 4">
            <a:extLst>
              <a:ext uri="{FF2B5EF4-FFF2-40B4-BE49-F238E27FC236}">
                <a16:creationId xmlns:a16="http://schemas.microsoft.com/office/drawing/2014/main" xmlns="" id="{F0F2333D-CB45-42DB-9874-F58F94C9E63A}"/>
              </a:ext>
            </a:extLst>
          </p:cNvPr>
          <p:cNvSpPr/>
          <p:nvPr/>
        </p:nvSpPr>
        <p:spPr>
          <a:xfrm>
            <a:off x="5645684"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4" name="Oval 5">
            <a:extLst>
              <a:ext uri="{FF2B5EF4-FFF2-40B4-BE49-F238E27FC236}">
                <a16:creationId xmlns:a16="http://schemas.microsoft.com/office/drawing/2014/main" xmlns="" id="{E1ACA4DB-79E5-4666-AFFA-9B7D937491AD}"/>
              </a:ext>
            </a:extLst>
          </p:cNvPr>
          <p:cNvSpPr/>
          <p:nvPr/>
        </p:nvSpPr>
        <p:spPr>
          <a:xfrm>
            <a:off x="6008032"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Tree>
    <p:custDataLst>
      <p:tags r:id="rId1"/>
    </p:custDataLst>
    <p:extLst>
      <p:ext uri="{BB962C8B-B14F-4D97-AF65-F5344CB8AC3E}">
        <p14:creationId xmlns:p14="http://schemas.microsoft.com/office/powerpoint/2010/main" val="3402001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xmlns="" id="{7E076714-52AB-41B3-9AED-83F7B12400DA}"/>
              </a:ext>
            </a:extLst>
          </p:cNvPr>
          <p:cNvSpPr>
            <a:spLocks noGrp="1"/>
          </p:cNvSpPr>
          <p:nvPr>
            <p:ph type="body" sz="quarter" idx="11"/>
          </p:nvPr>
        </p:nvSpPr>
        <p:spPr/>
        <p:txBody>
          <a:bodyPr/>
          <a:lstStyle/>
          <a:p>
            <a:endParaRPr lang="en-US"/>
          </a:p>
        </p:txBody>
      </p:sp>
      <p:sp>
        <p:nvSpPr>
          <p:cNvPr id="14" name="Text Placeholder 13">
            <a:extLst>
              <a:ext uri="{FF2B5EF4-FFF2-40B4-BE49-F238E27FC236}">
                <a16:creationId xmlns:a16="http://schemas.microsoft.com/office/drawing/2014/main" xmlns="" id="{C36214AB-4302-4BB9-9A7C-FBA82ADBA3EA}"/>
              </a:ext>
            </a:extLst>
          </p:cNvPr>
          <p:cNvSpPr>
            <a:spLocks noGrp="1"/>
          </p:cNvSpPr>
          <p:nvPr>
            <p:ph type="body" sz="quarter" idx="12"/>
          </p:nvPr>
        </p:nvSpPr>
        <p:spPr>
          <a:xfrm>
            <a:off x="1145893" y="2071396"/>
            <a:ext cx="6852213" cy="3715946"/>
          </a:xfrm>
        </p:spPr>
        <p:txBody>
          <a:bodyPr/>
          <a:lstStyle/>
          <a:p>
            <a:r>
              <a:rPr lang="en-US" dirty="0"/>
              <a:t> Holidays, vacations, and sick days  </a:t>
            </a:r>
          </a:p>
        </p:txBody>
      </p:sp>
      <p:sp>
        <p:nvSpPr>
          <p:cNvPr id="12" name="Title 11">
            <a:extLst>
              <a:ext uri="{FF2B5EF4-FFF2-40B4-BE49-F238E27FC236}">
                <a16:creationId xmlns:a16="http://schemas.microsoft.com/office/drawing/2014/main" xmlns="" id="{44F25EA4-A6BD-44F4-9480-4AF637D8E506}"/>
              </a:ext>
            </a:extLst>
          </p:cNvPr>
          <p:cNvSpPr>
            <a:spLocks noGrp="1"/>
          </p:cNvSpPr>
          <p:nvPr>
            <p:ph type="title"/>
          </p:nvPr>
        </p:nvSpPr>
        <p:spPr/>
        <p:txBody>
          <a:bodyPr/>
          <a:lstStyle/>
          <a:p>
            <a:r>
              <a:rPr lang="en-US" dirty="0"/>
              <a:t>More on Hours of Work</a:t>
            </a:r>
          </a:p>
        </p:txBody>
      </p:sp>
      <p:sp>
        <p:nvSpPr>
          <p:cNvPr id="17" name="Oval 2">
            <a:extLst>
              <a:ext uri="{FF2B5EF4-FFF2-40B4-BE49-F238E27FC236}">
                <a16:creationId xmlns:a16="http://schemas.microsoft.com/office/drawing/2014/main" xmlns="" id="{426D8050-68A1-4D71-9A5B-55A098A2C552}"/>
              </a:ext>
            </a:extLst>
          </p:cNvPr>
          <p:cNvSpPr/>
          <p:nvPr/>
        </p:nvSpPr>
        <p:spPr>
          <a:xfrm>
            <a:off x="3494260"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8" name="Oval 3">
            <a:extLst>
              <a:ext uri="{FF2B5EF4-FFF2-40B4-BE49-F238E27FC236}">
                <a16:creationId xmlns:a16="http://schemas.microsoft.com/office/drawing/2014/main" xmlns="" id="{85AC4F39-F326-4C79-BF6F-53397ECE92E1}"/>
              </a:ext>
            </a:extLst>
          </p:cNvPr>
          <p:cNvSpPr/>
          <p:nvPr/>
        </p:nvSpPr>
        <p:spPr>
          <a:xfrm>
            <a:off x="3856608"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9" name="Oval 4">
            <a:extLst>
              <a:ext uri="{FF2B5EF4-FFF2-40B4-BE49-F238E27FC236}">
                <a16:creationId xmlns:a16="http://schemas.microsoft.com/office/drawing/2014/main" xmlns="" id="{FE968198-5CC1-41A2-922D-CF374923B9AD}"/>
              </a:ext>
            </a:extLst>
          </p:cNvPr>
          <p:cNvSpPr/>
          <p:nvPr/>
        </p:nvSpPr>
        <p:spPr>
          <a:xfrm>
            <a:off x="4218956"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0" name="Oval 5">
            <a:extLst>
              <a:ext uri="{FF2B5EF4-FFF2-40B4-BE49-F238E27FC236}">
                <a16:creationId xmlns:a16="http://schemas.microsoft.com/office/drawing/2014/main" xmlns="" id="{16894080-EE19-4C81-A162-BB3973615CE2}"/>
              </a:ext>
            </a:extLst>
          </p:cNvPr>
          <p:cNvSpPr/>
          <p:nvPr/>
        </p:nvSpPr>
        <p:spPr>
          <a:xfrm>
            <a:off x="4581304"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1" name="Oval 6">
            <a:extLst>
              <a:ext uri="{FF2B5EF4-FFF2-40B4-BE49-F238E27FC236}">
                <a16:creationId xmlns:a16="http://schemas.microsoft.com/office/drawing/2014/main" xmlns="" id="{E5D52021-90AD-4F5C-AAE8-A9EA3D3266BA}"/>
              </a:ext>
            </a:extLst>
          </p:cNvPr>
          <p:cNvSpPr/>
          <p:nvPr/>
        </p:nvSpPr>
        <p:spPr>
          <a:xfrm>
            <a:off x="4943654"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2" name="Oval 3">
            <a:extLst>
              <a:ext uri="{FF2B5EF4-FFF2-40B4-BE49-F238E27FC236}">
                <a16:creationId xmlns:a16="http://schemas.microsoft.com/office/drawing/2014/main" xmlns="" id="{1B451DCB-463D-4218-9B99-E6096D433DDE}"/>
              </a:ext>
            </a:extLst>
          </p:cNvPr>
          <p:cNvSpPr/>
          <p:nvPr/>
        </p:nvSpPr>
        <p:spPr>
          <a:xfrm>
            <a:off x="5283336" y="6361093"/>
            <a:ext cx="97536" cy="97446"/>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3" name="Oval 4">
            <a:extLst>
              <a:ext uri="{FF2B5EF4-FFF2-40B4-BE49-F238E27FC236}">
                <a16:creationId xmlns:a16="http://schemas.microsoft.com/office/drawing/2014/main" xmlns="" id="{F0F2333D-CB45-42DB-9874-F58F94C9E63A}"/>
              </a:ext>
            </a:extLst>
          </p:cNvPr>
          <p:cNvSpPr/>
          <p:nvPr/>
        </p:nvSpPr>
        <p:spPr>
          <a:xfrm>
            <a:off x="5645684"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4" name="Oval 5">
            <a:extLst>
              <a:ext uri="{FF2B5EF4-FFF2-40B4-BE49-F238E27FC236}">
                <a16:creationId xmlns:a16="http://schemas.microsoft.com/office/drawing/2014/main" xmlns="" id="{E1ACA4DB-79E5-4666-AFFA-9B7D937491AD}"/>
              </a:ext>
            </a:extLst>
          </p:cNvPr>
          <p:cNvSpPr/>
          <p:nvPr/>
        </p:nvSpPr>
        <p:spPr>
          <a:xfrm>
            <a:off x="6008032"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Tree>
    <p:custDataLst>
      <p:tags r:id="rId1"/>
    </p:custDataLst>
    <p:extLst>
      <p:ext uri="{BB962C8B-B14F-4D97-AF65-F5344CB8AC3E}">
        <p14:creationId xmlns:p14="http://schemas.microsoft.com/office/powerpoint/2010/main" val="1285330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xmlns="" id="{7E076714-52AB-41B3-9AED-83F7B12400DA}"/>
              </a:ext>
            </a:extLst>
          </p:cNvPr>
          <p:cNvSpPr>
            <a:spLocks noGrp="1"/>
          </p:cNvSpPr>
          <p:nvPr>
            <p:ph type="body" sz="quarter" idx="11"/>
          </p:nvPr>
        </p:nvSpPr>
        <p:spPr/>
        <p:txBody>
          <a:bodyPr/>
          <a:lstStyle/>
          <a:p>
            <a:endParaRPr lang="en-US"/>
          </a:p>
        </p:txBody>
      </p:sp>
      <p:sp>
        <p:nvSpPr>
          <p:cNvPr id="14" name="Text Placeholder 13">
            <a:extLst>
              <a:ext uri="{FF2B5EF4-FFF2-40B4-BE49-F238E27FC236}">
                <a16:creationId xmlns:a16="http://schemas.microsoft.com/office/drawing/2014/main" xmlns="" id="{C36214AB-4302-4BB9-9A7C-FBA82ADBA3EA}"/>
              </a:ext>
            </a:extLst>
          </p:cNvPr>
          <p:cNvSpPr>
            <a:spLocks noGrp="1"/>
          </p:cNvSpPr>
          <p:nvPr>
            <p:ph type="body" sz="quarter" idx="12"/>
          </p:nvPr>
        </p:nvSpPr>
        <p:spPr>
          <a:xfrm>
            <a:off x="1145893" y="2071396"/>
            <a:ext cx="6852213" cy="3715946"/>
          </a:xfrm>
        </p:spPr>
        <p:txBody>
          <a:bodyPr/>
          <a:lstStyle/>
          <a:p>
            <a:r>
              <a:rPr lang="en-US" dirty="0"/>
              <a:t>Medical attention</a:t>
            </a:r>
          </a:p>
        </p:txBody>
      </p:sp>
      <p:sp>
        <p:nvSpPr>
          <p:cNvPr id="12" name="Title 11">
            <a:extLst>
              <a:ext uri="{FF2B5EF4-FFF2-40B4-BE49-F238E27FC236}">
                <a16:creationId xmlns:a16="http://schemas.microsoft.com/office/drawing/2014/main" xmlns="" id="{44F25EA4-A6BD-44F4-9480-4AF637D8E506}"/>
              </a:ext>
            </a:extLst>
          </p:cNvPr>
          <p:cNvSpPr>
            <a:spLocks noGrp="1"/>
          </p:cNvSpPr>
          <p:nvPr>
            <p:ph type="title"/>
          </p:nvPr>
        </p:nvSpPr>
        <p:spPr/>
        <p:txBody>
          <a:bodyPr/>
          <a:lstStyle/>
          <a:p>
            <a:r>
              <a:rPr lang="en-US" dirty="0"/>
              <a:t>More on Hours of Work</a:t>
            </a:r>
          </a:p>
        </p:txBody>
      </p:sp>
      <p:sp>
        <p:nvSpPr>
          <p:cNvPr id="17" name="Oval 2">
            <a:extLst>
              <a:ext uri="{FF2B5EF4-FFF2-40B4-BE49-F238E27FC236}">
                <a16:creationId xmlns:a16="http://schemas.microsoft.com/office/drawing/2014/main" xmlns="" id="{426D8050-68A1-4D71-9A5B-55A098A2C552}"/>
              </a:ext>
            </a:extLst>
          </p:cNvPr>
          <p:cNvSpPr/>
          <p:nvPr/>
        </p:nvSpPr>
        <p:spPr>
          <a:xfrm>
            <a:off x="3494260"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8" name="Oval 3">
            <a:extLst>
              <a:ext uri="{FF2B5EF4-FFF2-40B4-BE49-F238E27FC236}">
                <a16:creationId xmlns:a16="http://schemas.microsoft.com/office/drawing/2014/main" xmlns="" id="{85AC4F39-F326-4C79-BF6F-53397ECE92E1}"/>
              </a:ext>
            </a:extLst>
          </p:cNvPr>
          <p:cNvSpPr/>
          <p:nvPr/>
        </p:nvSpPr>
        <p:spPr>
          <a:xfrm>
            <a:off x="3856608"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9" name="Oval 4">
            <a:extLst>
              <a:ext uri="{FF2B5EF4-FFF2-40B4-BE49-F238E27FC236}">
                <a16:creationId xmlns:a16="http://schemas.microsoft.com/office/drawing/2014/main" xmlns="" id="{FE968198-5CC1-41A2-922D-CF374923B9AD}"/>
              </a:ext>
            </a:extLst>
          </p:cNvPr>
          <p:cNvSpPr/>
          <p:nvPr/>
        </p:nvSpPr>
        <p:spPr>
          <a:xfrm>
            <a:off x="4218956"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0" name="Oval 5">
            <a:extLst>
              <a:ext uri="{FF2B5EF4-FFF2-40B4-BE49-F238E27FC236}">
                <a16:creationId xmlns:a16="http://schemas.microsoft.com/office/drawing/2014/main" xmlns="" id="{16894080-EE19-4C81-A162-BB3973615CE2}"/>
              </a:ext>
            </a:extLst>
          </p:cNvPr>
          <p:cNvSpPr/>
          <p:nvPr/>
        </p:nvSpPr>
        <p:spPr>
          <a:xfrm>
            <a:off x="4581304"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1" name="Oval 6">
            <a:extLst>
              <a:ext uri="{FF2B5EF4-FFF2-40B4-BE49-F238E27FC236}">
                <a16:creationId xmlns:a16="http://schemas.microsoft.com/office/drawing/2014/main" xmlns="" id="{E5D52021-90AD-4F5C-AAE8-A9EA3D3266BA}"/>
              </a:ext>
            </a:extLst>
          </p:cNvPr>
          <p:cNvSpPr/>
          <p:nvPr/>
        </p:nvSpPr>
        <p:spPr>
          <a:xfrm>
            <a:off x="4943654"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2" name="Oval 3">
            <a:extLst>
              <a:ext uri="{FF2B5EF4-FFF2-40B4-BE49-F238E27FC236}">
                <a16:creationId xmlns:a16="http://schemas.microsoft.com/office/drawing/2014/main" xmlns="" id="{1B451DCB-463D-4218-9B99-E6096D433DDE}"/>
              </a:ext>
            </a:extLst>
          </p:cNvPr>
          <p:cNvSpPr/>
          <p:nvPr/>
        </p:nvSpPr>
        <p:spPr>
          <a:xfrm>
            <a:off x="5283336"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3" name="Oval 4">
            <a:extLst>
              <a:ext uri="{FF2B5EF4-FFF2-40B4-BE49-F238E27FC236}">
                <a16:creationId xmlns:a16="http://schemas.microsoft.com/office/drawing/2014/main" xmlns="" id="{F0F2333D-CB45-42DB-9874-F58F94C9E63A}"/>
              </a:ext>
            </a:extLst>
          </p:cNvPr>
          <p:cNvSpPr/>
          <p:nvPr/>
        </p:nvSpPr>
        <p:spPr>
          <a:xfrm>
            <a:off x="5645684" y="6361093"/>
            <a:ext cx="97536" cy="97446"/>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4" name="Oval 5">
            <a:extLst>
              <a:ext uri="{FF2B5EF4-FFF2-40B4-BE49-F238E27FC236}">
                <a16:creationId xmlns:a16="http://schemas.microsoft.com/office/drawing/2014/main" xmlns="" id="{E1ACA4DB-79E5-4666-AFFA-9B7D937491AD}"/>
              </a:ext>
            </a:extLst>
          </p:cNvPr>
          <p:cNvSpPr/>
          <p:nvPr/>
        </p:nvSpPr>
        <p:spPr>
          <a:xfrm>
            <a:off x="6008032"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Tree>
    <p:custDataLst>
      <p:tags r:id="rId1"/>
    </p:custDataLst>
    <p:extLst>
      <p:ext uri="{BB962C8B-B14F-4D97-AF65-F5344CB8AC3E}">
        <p14:creationId xmlns:p14="http://schemas.microsoft.com/office/powerpoint/2010/main" val="2993196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xmlns="" id="{C36214AB-4302-4BB9-9A7C-FBA82ADBA3EA}"/>
              </a:ext>
            </a:extLst>
          </p:cNvPr>
          <p:cNvSpPr>
            <a:spLocks noGrp="1"/>
          </p:cNvSpPr>
          <p:nvPr>
            <p:ph type="body" sz="quarter" idx="11"/>
          </p:nvPr>
        </p:nvSpPr>
        <p:spPr/>
        <p:txBody>
          <a:bodyPr/>
          <a:lstStyle/>
          <a:p>
            <a:endParaRPr lang="en-US" dirty="0"/>
          </a:p>
        </p:txBody>
      </p:sp>
      <p:sp>
        <p:nvSpPr>
          <p:cNvPr id="3" name="Text Placeholder 2">
            <a:extLst>
              <a:ext uri="{FF2B5EF4-FFF2-40B4-BE49-F238E27FC236}">
                <a16:creationId xmlns:a16="http://schemas.microsoft.com/office/drawing/2014/main" xmlns="" id="{89D86C50-BF78-4B68-BA66-F5F62F2577DB}"/>
              </a:ext>
            </a:extLst>
          </p:cNvPr>
          <p:cNvSpPr>
            <a:spLocks noGrp="1"/>
          </p:cNvSpPr>
          <p:nvPr>
            <p:ph type="body" sz="quarter" idx="12"/>
          </p:nvPr>
        </p:nvSpPr>
        <p:spPr/>
        <p:txBody>
          <a:bodyPr/>
          <a:lstStyle/>
          <a:p>
            <a:r>
              <a:rPr lang="en-US" dirty="0"/>
              <a:t> Follow your organization’s policies</a:t>
            </a:r>
          </a:p>
        </p:txBody>
      </p:sp>
      <p:sp>
        <p:nvSpPr>
          <p:cNvPr id="8" name="Title 7">
            <a:extLst>
              <a:ext uri="{FF2B5EF4-FFF2-40B4-BE49-F238E27FC236}">
                <a16:creationId xmlns:a16="http://schemas.microsoft.com/office/drawing/2014/main" xmlns="" id="{5D473807-E10A-40AD-8B61-ECEBCF7B1DCA}"/>
              </a:ext>
            </a:extLst>
          </p:cNvPr>
          <p:cNvSpPr>
            <a:spLocks noGrp="1"/>
          </p:cNvSpPr>
          <p:nvPr>
            <p:ph type="title"/>
          </p:nvPr>
        </p:nvSpPr>
        <p:spPr/>
        <p:txBody>
          <a:bodyPr/>
          <a:lstStyle/>
          <a:p>
            <a:r>
              <a:rPr lang="en-US" dirty="0"/>
              <a:t>More on Hours of Work</a:t>
            </a:r>
          </a:p>
        </p:txBody>
      </p:sp>
      <p:sp>
        <p:nvSpPr>
          <p:cNvPr id="17" name="Oval 2">
            <a:extLst>
              <a:ext uri="{FF2B5EF4-FFF2-40B4-BE49-F238E27FC236}">
                <a16:creationId xmlns:a16="http://schemas.microsoft.com/office/drawing/2014/main" xmlns="" id="{426D8050-68A1-4D71-9A5B-55A098A2C552}"/>
              </a:ext>
            </a:extLst>
          </p:cNvPr>
          <p:cNvSpPr/>
          <p:nvPr/>
        </p:nvSpPr>
        <p:spPr>
          <a:xfrm>
            <a:off x="3494260"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8" name="Oval 3">
            <a:extLst>
              <a:ext uri="{FF2B5EF4-FFF2-40B4-BE49-F238E27FC236}">
                <a16:creationId xmlns:a16="http://schemas.microsoft.com/office/drawing/2014/main" xmlns="" id="{85AC4F39-F326-4C79-BF6F-53397ECE92E1}"/>
              </a:ext>
            </a:extLst>
          </p:cNvPr>
          <p:cNvSpPr/>
          <p:nvPr/>
        </p:nvSpPr>
        <p:spPr>
          <a:xfrm>
            <a:off x="3856608"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9" name="Oval 4">
            <a:extLst>
              <a:ext uri="{FF2B5EF4-FFF2-40B4-BE49-F238E27FC236}">
                <a16:creationId xmlns:a16="http://schemas.microsoft.com/office/drawing/2014/main" xmlns="" id="{FE968198-5CC1-41A2-922D-CF374923B9AD}"/>
              </a:ext>
            </a:extLst>
          </p:cNvPr>
          <p:cNvSpPr/>
          <p:nvPr/>
        </p:nvSpPr>
        <p:spPr>
          <a:xfrm>
            <a:off x="4218956"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0" name="Oval 5">
            <a:extLst>
              <a:ext uri="{FF2B5EF4-FFF2-40B4-BE49-F238E27FC236}">
                <a16:creationId xmlns:a16="http://schemas.microsoft.com/office/drawing/2014/main" xmlns="" id="{16894080-EE19-4C81-A162-BB3973615CE2}"/>
              </a:ext>
            </a:extLst>
          </p:cNvPr>
          <p:cNvSpPr/>
          <p:nvPr/>
        </p:nvSpPr>
        <p:spPr>
          <a:xfrm>
            <a:off x="4581304"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1" name="Oval 6">
            <a:extLst>
              <a:ext uri="{FF2B5EF4-FFF2-40B4-BE49-F238E27FC236}">
                <a16:creationId xmlns:a16="http://schemas.microsoft.com/office/drawing/2014/main" xmlns="" id="{E5D52021-90AD-4F5C-AAE8-A9EA3D3266BA}"/>
              </a:ext>
            </a:extLst>
          </p:cNvPr>
          <p:cNvSpPr/>
          <p:nvPr/>
        </p:nvSpPr>
        <p:spPr>
          <a:xfrm>
            <a:off x="4943654" y="6365640"/>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2" name="Oval 3">
            <a:extLst>
              <a:ext uri="{FF2B5EF4-FFF2-40B4-BE49-F238E27FC236}">
                <a16:creationId xmlns:a16="http://schemas.microsoft.com/office/drawing/2014/main" xmlns="" id="{1B451DCB-463D-4218-9B99-E6096D433DDE}"/>
              </a:ext>
            </a:extLst>
          </p:cNvPr>
          <p:cNvSpPr/>
          <p:nvPr/>
        </p:nvSpPr>
        <p:spPr>
          <a:xfrm>
            <a:off x="5283336"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3" name="Oval 4">
            <a:extLst>
              <a:ext uri="{FF2B5EF4-FFF2-40B4-BE49-F238E27FC236}">
                <a16:creationId xmlns:a16="http://schemas.microsoft.com/office/drawing/2014/main" xmlns="" id="{F0F2333D-CB45-42DB-9874-F58F94C9E63A}"/>
              </a:ext>
            </a:extLst>
          </p:cNvPr>
          <p:cNvSpPr/>
          <p:nvPr/>
        </p:nvSpPr>
        <p:spPr>
          <a:xfrm>
            <a:off x="5645684" y="6361093"/>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4" name="Oval 5">
            <a:extLst>
              <a:ext uri="{FF2B5EF4-FFF2-40B4-BE49-F238E27FC236}">
                <a16:creationId xmlns:a16="http://schemas.microsoft.com/office/drawing/2014/main" xmlns="" id="{E1ACA4DB-79E5-4666-AFFA-9B7D937491AD}"/>
              </a:ext>
            </a:extLst>
          </p:cNvPr>
          <p:cNvSpPr/>
          <p:nvPr/>
        </p:nvSpPr>
        <p:spPr>
          <a:xfrm>
            <a:off x="6008032" y="6361093"/>
            <a:ext cx="97536" cy="97446"/>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Tree>
    <p:custDataLst>
      <p:tags r:id="rId1"/>
    </p:custDataLst>
    <p:extLst>
      <p:ext uri="{BB962C8B-B14F-4D97-AF65-F5344CB8AC3E}">
        <p14:creationId xmlns:p14="http://schemas.microsoft.com/office/powerpoint/2010/main" val="953253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F17B33A4-4020-4F0F-A2A0-9077CD82C2F8}"/>
              </a:ext>
            </a:extLst>
          </p:cNvPr>
          <p:cNvSpPr>
            <a:spLocks noGrp="1"/>
          </p:cNvSpPr>
          <p:nvPr>
            <p:ph type="body" sz="quarter" idx="10"/>
          </p:nvPr>
        </p:nvSpPr>
        <p:spPr/>
        <p:txBody>
          <a:bodyPr/>
          <a:lstStyle/>
          <a:p>
            <a:r>
              <a:rPr lang="en-US"/>
              <a:t>Knowledge Check 2</a:t>
            </a:r>
            <a:endParaRPr lang="en-US" dirty="0"/>
          </a:p>
        </p:txBody>
      </p:sp>
      <p:sp>
        <p:nvSpPr>
          <p:cNvPr id="5" name="Text Placeholder 4">
            <a:extLst>
              <a:ext uri="{FF2B5EF4-FFF2-40B4-BE49-F238E27FC236}">
                <a16:creationId xmlns:a16="http://schemas.microsoft.com/office/drawing/2014/main" xmlns="" id="{516F4658-BA77-4358-A1C6-7E5F3598FC01}"/>
              </a:ext>
            </a:extLst>
          </p:cNvPr>
          <p:cNvSpPr>
            <a:spLocks noGrp="1"/>
          </p:cNvSpPr>
          <p:nvPr>
            <p:ph type="body" sz="quarter" idx="28"/>
          </p:nvPr>
        </p:nvSpPr>
        <p:spPr/>
        <p:txBody>
          <a:bodyPr/>
          <a:lstStyle/>
          <a:p>
            <a:r>
              <a:rPr lang="en-US"/>
              <a:t>Knowledge Check 2</a:t>
            </a:r>
            <a:endParaRPr lang="en-US" dirty="0"/>
          </a:p>
        </p:txBody>
      </p:sp>
    </p:spTree>
    <p:custDataLst>
      <p:tags r:id="rId1"/>
    </p:custDataLst>
    <p:extLst>
      <p:ext uri="{BB962C8B-B14F-4D97-AF65-F5344CB8AC3E}">
        <p14:creationId xmlns:p14="http://schemas.microsoft.com/office/powerpoint/2010/main" val="1567496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By federal law, exempt status means that an employee is exempt from having to be paid by direct deposit.</a:t>
            </a:r>
            <a:endParaRPr lang="en-US" b="0" dirty="0"/>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28"/>
          </p:nvPr>
        </p:nvSpPr>
        <p:spPr>
          <a:xfrm>
            <a:off x="231498" y="331159"/>
            <a:ext cx="8912502" cy="1035417"/>
          </a:xfrm>
        </p:spPr>
        <p:txBody>
          <a:bodyPr/>
          <a:lstStyle/>
          <a:p>
            <a:r>
              <a:rPr lang="en-US" dirty="0"/>
              <a:t>Knowledge Check 2</a:t>
            </a:r>
          </a:p>
        </p:txBody>
      </p:sp>
      <p:sp>
        <p:nvSpPr>
          <p:cNvPr id="6" name="Text Placeholder 5">
            <a:extLst>
              <a:ext uri="{FF2B5EF4-FFF2-40B4-BE49-F238E27FC236}">
                <a16:creationId xmlns:a16="http://schemas.microsoft.com/office/drawing/2014/main" xmlns="" id="{3AA8E9DE-09CD-4519-9507-1854D16D4C7C}"/>
              </a:ext>
            </a:extLst>
          </p:cNvPr>
          <p:cNvSpPr>
            <a:spLocks noGrp="1"/>
          </p:cNvSpPr>
          <p:nvPr>
            <p:ph type="body" sz="quarter" idx="30"/>
          </p:nvPr>
        </p:nvSpPr>
        <p:spPr/>
        <p:txBody>
          <a:bodyPr/>
          <a:lstStyle/>
          <a:p>
            <a:r>
              <a:rPr lang="en-US" dirty="0"/>
              <a:t>True</a:t>
            </a:r>
          </a:p>
          <a:p>
            <a:r>
              <a:rPr lang="en-US" dirty="0"/>
              <a:t>False</a:t>
            </a:r>
          </a:p>
        </p:txBody>
      </p:sp>
    </p:spTree>
    <p:custDataLst>
      <p:tags r:id="rId1"/>
    </p:custDataLst>
    <p:extLst>
      <p:ext uri="{BB962C8B-B14F-4D97-AF65-F5344CB8AC3E}">
        <p14:creationId xmlns:p14="http://schemas.microsoft.com/office/powerpoint/2010/main" val="1847059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By federal law, exempt status means that an employee is exempt from having to be paid by direct deposit.</a:t>
            </a:r>
            <a:endParaRPr lang="en-US" b="0" dirty="0"/>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28"/>
          </p:nvPr>
        </p:nvSpPr>
        <p:spPr>
          <a:xfrm>
            <a:off x="231498" y="331159"/>
            <a:ext cx="8912502" cy="1035417"/>
          </a:xfrm>
        </p:spPr>
        <p:txBody>
          <a:bodyPr/>
          <a:lstStyle/>
          <a:p>
            <a:r>
              <a:rPr lang="en-US" dirty="0"/>
              <a:t>Knowledge Check 2</a:t>
            </a:r>
          </a:p>
        </p:txBody>
      </p:sp>
      <p:sp>
        <p:nvSpPr>
          <p:cNvPr id="6" name="Text Placeholder 5">
            <a:extLst>
              <a:ext uri="{FF2B5EF4-FFF2-40B4-BE49-F238E27FC236}">
                <a16:creationId xmlns:a16="http://schemas.microsoft.com/office/drawing/2014/main" xmlns="" id="{3AA8E9DE-09CD-4519-9507-1854D16D4C7C}"/>
              </a:ext>
            </a:extLst>
          </p:cNvPr>
          <p:cNvSpPr>
            <a:spLocks noGrp="1"/>
          </p:cNvSpPr>
          <p:nvPr>
            <p:ph type="body" sz="quarter" idx="30"/>
          </p:nvPr>
        </p:nvSpPr>
        <p:spPr/>
        <p:txBody>
          <a:bodyPr/>
          <a:lstStyle/>
          <a:p>
            <a:r>
              <a:rPr lang="en-US" dirty="0"/>
              <a:t>True</a:t>
            </a:r>
          </a:p>
          <a:p>
            <a:r>
              <a:rPr lang="en-US" b="1" dirty="0"/>
              <a:t>False</a:t>
            </a:r>
          </a:p>
        </p:txBody>
      </p:sp>
      <p:sp>
        <p:nvSpPr>
          <p:cNvPr id="7" name="Oval">
            <a:extLst>
              <a:ext uri="{FF2B5EF4-FFF2-40B4-BE49-F238E27FC236}">
                <a16:creationId xmlns:a16="http://schemas.microsoft.com/office/drawing/2014/main" xmlns="" id="{A8DD0396-72C3-4E4D-A74C-E1740C783C3F}"/>
              </a:ext>
            </a:extLst>
          </p:cNvPr>
          <p:cNvSpPr/>
          <p:nvPr/>
        </p:nvSpPr>
        <p:spPr>
          <a:xfrm>
            <a:off x="490680" y="3168371"/>
            <a:ext cx="212577" cy="212380"/>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Feedback text">
            <a:extLst>
              <a:ext uri="{FF2B5EF4-FFF2-40B4-BE49-F238E27FC236}">
                <a16:creationId xmlns:a16="http://schemas.microsoft.com/office/drawing/2014/main" xmlns="" id="{EB312B15-8C78-4C2A-9292-B53D4486F564}"/>
              </a:ext>
            </a:extLst>
          </p:cNvPr>
          <p:cNvSpPr txBox="1">
            <a:spLocks/>
          </p:cNvSpPr>
          <p:nvPr/>
        </p:nvSpPr>
        <p:spPr>
          <a:xfrm>
            <a:off x="336718" y="5047130"/>
            <a:ext cx="8497316" cy="1617141"/>
          </a:xfrm>
          <a:prstGeom prst="rect">
            <a:avLst/>
          </a:prstGeom>
          <a:solidFill>
            <a:srgbClr val="D9D9D9"/>
          </a:solidFill>
        </p:spPr>
        <p:txBody>
          <a:bodyPr lIns="457200" rIns="457200" anchor="ctr"/>
          <a:lstStyle>
            <a:lvl1pPr algn="ctr">
              <a:lnSpc>
                <a:spcPts val="2300"/>
              </a:lnSpc>
              <a:defRPr sz="2000">
                <a:latin typeface="Open Sans" panose="020B0606030504020204" pitchFamily="34" charset="0"/>
                <a:ea typeface="Open Sans" panose="020B0606030504020204" pitchFamily="34" charset="0"/>
                <a:cs typeface="Open Sans" panose="020B060603050402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a:lnSpc>
                <a:spcPts val="2500"/>
              </a:lnSpc>
            </a:pPr>
            <a:r>
              <a:rPr lang="en-US" dirty="0"/>
              <a:t>Under the FLSA, exempt status means that an employee is exempt from having to be paid overtime.</a:t>
            </a:r>
          </a:p>
        </p:txBody>
      </p:sp>
    </p:spTree>
    <p:custDataLst>
      <p:tags r:id="rId1"/>
    </p:custDataLst>
    <p:extLst>
      <p:ext uri="{BB962C8B-B14F-4D97-AF65-F5344CB8AC3E}">
        <p14:creationId xmlns:p14="http://schemas.microsoft.com/office/powerpoint/2010/main" val="2774618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Pay differentials within a job classification can’t be justified by:</a:t>
            </a:r>
            <a:endParaRPr lang="en-US" b="0" dirty="0"/>
          </a:p>
        </p:txBody>
      </p:sp>
      <p:sp>
        <p:nvSpPr>
          <p:cNvPr id="3" name="Text Placeholder 2">
            <a:extLst>
              <a:ext uri="{FF2B5EF4-FFF2-40B4-BE49-F238E27FC236}">
                <a16:creationId xmlns:a16="http://schemas.microsoft.com/office/drawing/2014/main" xmlns="" id="{0B20383B-D837-4B40-B31E-0A412D3AA367}"/>
              </a:ext>
            </a:extLst>
          </p:cNvPr>
          <p:cNvSpPr>
            <a:spLocks noGrp="1"/>
          </p:cNvSpPr>
          <p:nvPr>
            <p:ph type="body" sz="quarter" idx="28"/>
          </p:nvPr>
        </p:nvSpPr>
        <p:spPr/>
        <p:txBody>
          <a:bodyPr/>
          <a:lstStyle/>
          <a:p>
            <a:r>
              <a:rPr lang="en-US" dirty="0"/>
              <a:t>Knowledge Check 2</a:t>
            </a:r>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30"/>
          </p:nvPr>
        </p:nvSpPr>
        <p:spPr>
          <a:xfrm>
            <a:off x="336718" y="2555875"/>
            <a:ext cx="8597732" cy="2678654"/>
          </a:xfrm>
        </p:spPr>
        <p:txBody>
          <a:bodyPr/>
          <a:lstStyle/>
          <a:p>
            <a:r>
              <a:rPr lang="en-US" dirty="0"/>
              <a:t>A merit system</a:t>
            </a:r>
          </a:p>
          <a:p>
            <a:r>
              <a:rPr lang="en-US" dirty="0"/>
              <a:t>A system based on quality or quantity of production</a:t>
            </a:r>
          </a:p>
          <a:p>
            <a:r>
              <a:rPr lang="en-US" dirty="0"/>
              <a:t>A seniority system</a:t>
            </a:r>
          </a:p>
          <a:p>
            <a:r>
              <a:rPr lang="en-US" dirty="0"/>
              <a:t>Gender</a:t>
            </a:r>
          </a:p>
          <a:p>
            <a:r>
              <a:rPr lang="en-US" dirty="0"/>
              <a:t>Jobs performed in different physical locations</a:t>
            </a:r>
          </a:p>
          <a:p>
            <a:pPr marL="0" indent="0">
              <a:buNone/>
            </a:pPr>
            <a:endParaRPr lang="en-US" dirty="0"/>
          </a:p>
          <a:p>
            <a:endParaRPr lang="en-US" dirty="0"/>
          </a:p>
        </p:txBody>
      </p:sp>
    </p:spTree>
    <p:custDataLst>
      <p:tags r:id="rId1"/>
    </p:custDataLst>
    <p:extLst>
      <p:ext uri="{BB962C8B-B14F-4D97-AF65-F5344CB8AC3E}">
        <p14:creationId xmlns:p14="http://schemas.microsoft.com/office/powerpoint/2010/main" val="121921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Pay differentials within a job classification can’t be justified by:</a:t>
            </a:r>
            <a:endParaRPr lang="en-US" b="0" dirty="0"/>
          </a:p>
        </p:txBody>
      </p:sp>
      <p:sp>
        <p:nvSpPr>
          <p:cNvPr id="3" name="Text Placeholder 2">
            <a:extLst>
              <a:ext uri="{FF2B5EF4-FFF2-40B4-BE49-F238E27FC236}">
                <a16:creationId xmlns:a16="http://schemas.microsoft.com/office/drawing/2014/main" xmlns="" id="{0B20383B-D837-4B40-B31E-0A412D3AA367}"/>
              </a:ext>
            </a:extLst>
          </p:cNvPr>
          <p:cNvSpPr>
            <a:spLocks noGrp="1"/>
          </p:cNvSpPr>
          <p:nvPr>
            <p:ph type="body" sz="quarter" idx="28"/>
          </p:nvPr>
        </p:nvSpPr>
        <p:spPr/>
        <p:txBody>
          <a:bodyPr/>
          <a:lstStyle/>
          <a:p>
            <a:r>
              <a:rPr lang="en-US" dirty="0"/>
              <a:t>Knowledge Check 2</a:t>
            </a:r>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30"/>
          </p:nvPr>
        </p:nvSpPr>
        <p:spPr>
          <a:xfrm>
            <a:off x="336718" y="2555875"/>
            <a:ext cx="8597732" cy="2678654"/>
          </a:xfrm>
        </p:spPr>
        <p:txBody>
          <a:bodyPr/>
          <a:lstStyle/>
          <a:p>
            <a:r>
              <a:rPr lang="en-US" dirty="0"/>
              <a:t>A merit system</a:t>
            </a:r>
          </a:p>
          <a:p>
            <a:r>
              <a:rPr lang="en-US" dirty="0"/>
              <a:t>A system based on quality or quantity of production</a:t>
            </a:r>
          </a:p>
          <a:p>
            <a:r>
              <a:rPr lang="en-US" dirty="0"/>
              <a:t>A seniority system</a:t>
            </a:r>
          </a:p>
          <a:p>
            <a:r>
              <a:rPr lang="en-US" b="1" dirty="0"/>
              <a:t>Gender</a:t>
            </a:r>
          </a:p>
          <a:p>
            <a:r>
              <a:rPr lang="en-US" dirty="0"/>
              <a:t>Jobs performed in different physical locations</a:t>
            </a:r>
          </a:p>
          <a:p>
            <a:pPr marL="0" indent="0">
              <a:buNone/>
            </a:pPr>
            <a:endParaRPr lang="en-US" dirty="0"/>
          </a:p>
          <a:p>
            <a:endParaRPr lang="en-US" dirty="0"/>
          </a:p>
        </p:txBody>
      </p:sp>
      <p:sp>
        <p:nvSpPr>
          <p:cNvPr id="5" name="Feedback text">
            <a:extLst>
              <a:ext uri="{FF2B5EF4-FFF2-40B4-BE49-F238E27FC236}">
                <a16:creationId xmlns:a16="http://schemas.microsoft.com/office/drawing/2014/main" xmlns="" id="{F08104AF-815F-44BD-AE19-22D1D5912BB1}"/>
              </a:ext>
            </a:extLst>
          </p:cNvPr>
          <p:cNvSpPr txBox="1">
            <a:spLocks/>
          </p:cNvSpPr>
          <p:nvPr/>
        </p:nvSpPr>
        <p:spPr>
          <a:xfrm>
            <a:off x="336718" y="5234529"/>
            <a:ext cx="8497316" cy="1429742"/>
          </a:xfrm>
          <a:prstGeom prst="rect">
            <a:avLst/>
          </a:prstGeom>
          <a:solidFill>
            <a:srgbClr val="D9D9D9"/>
          </a:solidFill>
        </p:spPr>
        <p:txBody>
          <a:bodyPr lIns="457200" rIns="457200" anchor="ctr"/>
          <a:lstStyle>
            <a:lvl1pPr algn="ctr">
              <a:lnSpc>
                <a:spcPts val="2300"/>
              </a:lnSpc>
              <a:defRPr sz="2000">
                <a:latin typeface="Open Sans" panose="020B0606030504020204" pitchFamily="34" charset="0"/>
                <a:ea typeface="Open Sans" panose="020B0606030504020204" pitchFamily="34" charset="0"/>
                <a:cs typeface="Open Sans" panose="020B060603050402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a:lnSpc>
                <a:spcPts val="2000"/>
              </a:lnSpc>
            </a:pPr>
            <a:r>
              <a:rPr lang="en-US" sz="1600" dirty="0"/>
              <a:t>Pay differentials within a job classification are permitted if they are justified by: (1) a merit system, (2) a seniority system, (3) a system based on quality or quantity of production, or (4) any factor other than gender. Factors other than gender could include jobs in the same classification performed in different physical locations or under substantially different working conditions.</a:t>
            </a:r>
          </a:p>
        </p:txBody>
      </p:sp>
      <p:sp>
        <p:nvSpPr>
          <p:cNvPr id="6" name="Oval">
            <a:extLst>
              <a:ext uri="{FF2B5EF4-FFF2-40B4-BE49-F238E27FC236}">
                <a16:creationId xmlns:a16="http://schemas.microsoft.com/office/drawing/2014/main" xmlns="" id="{27BF34DF-41AC-4D96-B7AC-E6F5007EFAC9}"/>
              </a:ext>
            </a:extLst>
          </p:cNvPr>
          <p:cNvSpPr/>
          <p:nvPr/>
        </p:nvSpPr>
        <p:spPr>
          <a:xfrm>
            <a:off x="490680" y="4263110"/>
            <a:ext cx="212577" cy="212380"/>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14237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A workweek doesn’t have to correspond to a calendar week.</a:t>
            </a:r>
            <a:endParaRPr lang="en-US" b="0" dirty="0"/>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28"/>
          </p:nvPr>
        </p:nvSpPr>
        <p:spPr>
          <a:xfrm>
            <a:off x="231498" y="331159"/>
            <a:ext cx="8912502" cy="1035417"/>
          </a:xfrm>
        </p:spPr>
        <p:txBody>
          <a:bodyPr/>
          <a:lstStyle/>
          <a:p>
            <a:r>
              <a:rPr lang="en-US" dirty="0"/>
              <a:t>Knowledge Check 2</a:t>
            </a:r>
          </a:p>
        </p:txBody>
      </p:sp>
      <p:sp>
        <p:nvSpPr>
          <p:cNvPr id="6" name="Text Placeholder 5">
            <a:extLst>
              <a:ext uri="{FF2B5EF4-FFF2-40B4-BE49-F238E27FC236}">
                <a16:creationId xmlns:a16="http://schemas.microsoft.com/office/drawing/2014/main" xmlns="" id="{3AA8E9DE-09CD-4519-9507-1854D16D4C7C}"/>
              </a:ext>
            </a:extLst>
          </p:cNvPr>
          <p:cNvSpPr>
            <a:spLocks noGrp="1"/>
          </p:cNvSpPr>
          <p:nvPr>
            <p:ph type="body" sz="quarter" idx="30"/>
          </p:nvPr>
        </p:nvSpPr>
        <p:spPr/>
        <p:txBody>
          <a:bodyPr/>
          <a:lstStyle/>
          <a:p>
            <a:r>
              <a:rPr lang="en-US" dirty="0"/>
              <a:t>True</a:t>
            </a:r>
          </a:p>
          <a:p>
            <a:r>
              <a:rPr lang="en-US" dirty="0"/>
              <a:t>False</a:t>
            </a:r>
          </a:p>
        </p:txBody>
      </p:sp>
    </p:spTree>
    <p:custDataLst>
      <p:tags r:id="rId1"/>
    </p:custDataLst>
    <p:extLst>
      <p:ext uri="{BB962C8B-B14F-4D97-AF65-F5344CB8AC3E}">
        <p14:creationId xmlns:p14="http://schemas.microsoft.com/office/powerpoint/2010/main" val="1440045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0BF75925-1CE7-49C5-8AE4-E1D969ABD9F5}"/>
              </a:ext>
            </a:extLst>
          </p:cNvPr>
          <p:cNvSpPr>
            <a:spLocks noGrp="1"/>
          </p:cNvSpPr>
          <p:nvPr>
            <p:ph type="body" sz="quarter" idx="10"/>
          </p:nvPr>
        </p:nvSpPr>
        <p:spPr/>
        <p:txBody>
          <a:bodyPr/>
          <a:lstStyle/>
          <a:p>
            <a:pPr marL="115971" indent="0">
              <a:buNone/>
            </a:pPr>
            <a:r>
              <a:rPr lang="en-US" dirty="0"/>
              <a:t>You will be able to:</a:t>
            </a:r>
          </a:p>
          <a:p>
            <a:r>
              <a:rPr lang="en-US" dirty="0"/>
              <a:t>Comply with the basic requirements of FLSA</a:t>
            </a:r>
          </a:p>
          <a:p>
            <a:r>
              <a:rPr lang="en-US" dirty="0"/>
              <a:t>Determine whether an employee is exempt or nonexempt </a:t>
            </a:r>
          </a:p>
          <a:p>
            <a:r>
              <a:rPr lang="en-US" dirty="0"/>
              <a:t>Apply FLSA requirements to part-time workers and independent contractors</a:t>
            </a:r>
          </a:p>
          <a:p>
            <a:r>
              <a:rPr lang="en-US" dirty="0"/>
              <a:t>Identify and observe child labor restrictions</a:t>
            </a:r>
          </a:p>
        </p:txBody>
      </p:sp>
      <p:sp>
        <p:nvSpPr>
          <p:cNvPr id="5" name="Title 4">
            <a:extLst>
              <a:ext uri="{FF2B5EF4-FFF2-40B4-BE49-F238E27FC236}">
                <a16:creationId xmlns:a16="http://schemas.microsoft.com/office/drawing/2014/main" xmlns="" id="{592D39EB-7A43-4EC3-92EF-E220F01A29CD}"/>
              </a:ext>
            </a:extLst>
          </p:cNvPr>
          <p:cNvSpPr>
            <a:spLocks noGrp="1"/>
          </p:cNvSpPr>
          <p:nvPr>
            <p:ph type="title"/>
          </p:nvPr>
        </p:nvSpPr>
        <p:spPr/>
        <p:txBody>
          <a:bodyPr/>
          <a:lstStyle/>
          <a:p>
            <a:r>
              <a:rPr lang="en-US" dirty="0"/>
              <a:t>Session Objectives</a:t>
            </a:r>
          </a:p>
        </p:txBody>
      </p:sp>
    </p:spTree>
    <p:custDataLst>
      <p:tags r:id="rId1"/>
    </p:custDataLst>
    <p:extLst>
      <p:ext uri="{BB962C8B-B14F-4D97-AF65-F5344CB8AC3E}">
        <p14:creationId xmlns:p14="http://schemas.microsoft.com/office/powerpoint/2010/main" val="357554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 calcmode="lin" valueType="num">
                                      <p:cBhvr additive="base">
                                        <p:cTn id="29"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A workweek doesn’t have to correspond to a calendar week.</a:t>
            </a:r>
            <a:endParaRPr lang="en-US" b="0" dirty="0"/>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28"/>
          </p:nvPr>
        </p:nvSpPr>
        <p:spPr>
          <a:xfrm>
            <a:off x="231498" y="331159"/>
            <a:ext cx="8912502" cy="1035417"/>
          </a:xfrm>
        </p:spPr>
        <p:txBody>
          <a:bodyPr/>
          <a:lstStyle/>
          <a:p>
            <a:r>
              <a:rPr lang="en-US" dirty="0"/>
              <a:t>Knowledge Check 2</a:t>
            </a:r>
          </a:p>
        </p:txBody>
      </p:sp>
      <p:sp>
        <p:nvSpPr>
          <p:cNvPr id="6" name="Text Placeholder 5">
            <a:extLst>
              <a:ext uri="{FF2B5EF4-FFF2-40B4-BE49-F238E27FC236}">
                <a16:creationId xmlns:a16="http://schemas.microsoft.com/office/drawing/2014/main" xmlns="" id="{3AA8E9DE-09CD-4519-9507-1854D16D4C7C}"/>
              </a:ext>
            </a:extLst>
          </p:cNvPr>
          <p:cNvSpPr>
            <a:spLocks noGrp="1"/>
          </p:cNvSpPr>
          <p:nvPr>
            <p:ph type="body" sz="quarter" idx="30"/>
          </p:nvPr>
        </p:nvSpPr>
        <p:spPr/>
        <p:txBody>
          <a:bodyPr/>
          <a:lstStyle/>
          <a:p>
            <a:r>
              <a:rPr lang="en-US" b="1" dirty="0"/>
              <a:t>True</a:t>
            </a:r>
          </a:p>
          <a:p>
            <a:r>
              <a:rPr lang="en-US" dirty="0"/>
              <a:t>False</a:t>
            </a:r>
          </a:p>
        </p:txBody>
      </p:sp>
      <p:sp>
        <p:nvSpPr>
          <p:cNvPr id="7" name="Oval">
            <a:extLst>
              <a:ext uri="{FF2B5EF4-FFF2-40B4-BE49-F238E27FC236}">
                <a16:creationId xmlns:a16="http://schemas.microsoft.com/office/drawing/2014/main" xmlns="" id="{A8DD0396-72C3-4E4D-A74C-E1740C783C3F}"/>
              </a:ext>
            </a:extLst>
          </p:cNvPr>
          <p:cNvSpPr/>
          <p:nvPr/>
        </p:nvSpPr>
        <p:spPr>
          <a:xfrm>
            <a:off x="490680" y="2622459"/>
            <a:ext cx="212577" cy="212380"/>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Feedback text">
            <a:extLst>
              <a:ext uri="{FF2B5EF4-FFF2-40B4-BE49-F238E27FC236}">
                <a16:creationId xmlns:a16="http://schemas.microsoft.com/office/drawing/2014/main" xmlns="" id="{5721812A-EA5A-408C-8036-8A99FE010452}"/>
              </a:ext>
            </a:extLst>
          </p:cNvPr>
          <p:cNvSpPr txBox="1">
            <a:spLocks/>
          </p:cNvSpPr>
          <p:nvPr/>
        </p:nvSpPr>
        <p:spPr>
          <a:xfrm>
            <a:off x="336718" y="5047130"/>
            <a:ext cx="8497316" cy="1617141"/>
          </a:xfrm>
          <a:prstGeom prst="rect">
            <a:avLst/>
          </a:prstGeom>
          <a:solidFill>
            <a:srgbClr val="D9D9D9"/>
          </a:solidFill>
        </p:spPr>
        <p:txBody>
          <a:bodyPr lIns="457200" rIns="457200" anchor="ctr"/>
          <a:lstStyle>
            <a:lvl1pPr algn="ctr">
              <a:lnSpc>
                <a:spcPts val="2300"/>
              </a:lnSpc>
              <a:defRPr sz="2000">
                <a:latin typeface="Open Sans" panose="020B0606030504020204" pitchFamily="34" charset="0"/>
                <a:ea typeface="Open Sans" panose="020B0606030504020204" pitchFamily="34" charset="0"/>
                <a:cs typeface="Open Sans" panose="020B060603050402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a:lnSpc>
                <a:spcPts val="2500"/>
              </a:lnSpc>
            </a:pPr>
            <a:r>
              <a:rPr lang="en-US" dirty="0"/>
              <a:t>A workweek doesn’t have to correspond to a calendar week. </a:t>
            </a:r>
            <a:br>
              <a:rPr lang="en-US" dirty="0"/>
            </a:br>
            <a:r>
              <a:rPr lang="en-US" dirty="0"/>
              <a:t>It may begin on any day of the week and at any hour of the day.</a:t>
            </a:r>
          </a:p>
        </p:txBody>
      </p:sp>
    </p:spTree>
    <p:custDataLst>
      <p:tags r:id="rId1"/>
    </p:custDataLst>
    <p:extLst>
      <p:ext uri="{BB962C8B-B14F-4D97-AF65-F5344CB8AC3E}">
        <p14:creationId xmlns:p14="http://schemas.microsoft.com/office/powerpoint/2010/main" val="3148233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xmlns="" id="{B9A42391-824D-408D-8923-9AD51C59EE85}"/>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3449" r="3449"/>
          <a:stretch>
            <a:fillRect/>
          </a:stretch>
        </p:blipFill>
        <p:spPr>
          <a:prstGeom prst="rect">
            <a:avLst/>
          </a:prstGeom>
        </p:spPr>
      </p:pic>
      <p:sp>
        <p:nvSpPr>
          <p:cNvPr id="11" name="Text Placeholder 10">
            <a:extLst>
              <a:ext uri="{FF2B5EF4-FFF2-40B4-BE49-F238E27FC236}">
                <a16:creationId xmlns:a16="http://schemas.microsoft.com/office/drawing/2014/main" xmlns="" id="{BFFD1719-97D2-4F25-B828-40896EC18EC3}"/>
              </a:ext>
            </a:extLst>
          </p:cNvPr>
          <p:cNvSpPr>
            <a:spLocks noGrp="1"/>
          </p:cNvSpPr>
          <p:nvPr>
            <p:ph type="body" sz="quarter" idx="10"/>
          </p:nvPr>
        </p:nvSpPr>
        <p:spPr/>
        <p:txBody>
          <a:bodyPr/>
          <a:lstStyle/>
          <a:p>
            <a:pPr marL="115971" indent="0">
              <a:buNone/>
            </a:pPr>
            <a:r>
              <a:rPr lang="en-US" sz="2200" dirty="0"/>
              <a:t>Overtime for hours </a:t>
            </a:r>
            <a:br>
              <a:rPr lang="en-US" sz="2200" dirty="0"/>
            </a:br>
            <a:r>
              <a:rPr lang="en-US" sz="2200" dirty="0"/>
              <a:t>worked over 40</a:t>
            </a:r>
          </a:p>
          <a:p>
            <a:r>
              <a:rPr lang="en-US" sz="2200" dirty="0"/>
              <a:t>Averaging hours prohibited</a:t>
            </a:r>
          </a:p>
          <a:p>
            <a:r>
              <a:rPr lang="en-US" sz="2200" dirty="0"/>
              <a:t>Holiday/sick pay not included</a:t>
            </a:r>
          </a:p>
          <a:p>
            <a:r>
              <a:rPr lang="en-US" sz="2200" dirty="0"/>
              <a:t>On-call and travel time </a:t>
            </a:r>
            <a:br>
              <a:rPr lang="en-US" sz="2200" dirty="0"/>
            </a:br>
            <a:r>
              <a:rPr lang="en-US" sz="2200" dirty="0"/>
              <a:t>may be included</a:t>
            </a:r>
          </a:p>
          <a:p>
            <a:r>
              <a:rPr lang="en-US" sz="2200" dirty="0"/>
              <a:t>Employee rights </a:t>
            </a:r>
          </a:p>
          <a:p>
            <a:r>
              <a:rPr lang="en-US" sz="2200" dirty="0"/>
              <a:t>Time of payment</a:t>
            </a:r>
          </a:p>
          <a:p>
            <a:endParaRPr lang="en-US" dirty="0"/>
          </a:p>
        </p:txBody>
      </p:sp>
      <p:sp>
        <p:nvSpPr>
          <p:cNvPr id="9" name="Title 8">
            <a:extLst>
              <a:ext uri="{FF2B5EF4-FFF2-40B4-BE49-F238E27FC236}">
                <a16:creationId xmlns:a16="http://schemas.microsoft.com/office/drawing/2014/main" xmlns="" id="{4C1DB1A1-58BD-4E71-9152-283147B76C29}"/>
              </a:ext>
            </a:extLst>
          </p:cNvPr>
          <p:cNvSpPr>
            <a:spLocks noGrp="1"/>
          </p:cNvSpPr>
          <p:nvPr>
            <p:ph type="title"/>
          </p:nvPr>
        </p:nvSpPr>
        <p:spPr/>
        <p:txBody>
          <a:bodyPr/>
          <a:lstStyle/>
          <a:p>
            <a:r>
              <a:rPr lang="en-US" dirty="0"/>
              <a:t>Overtime</a:t>
            </a:r>
          </a:p>
        </p:txBody>
      </p:sp>
    </p:spTree>
    <p:custDataLst>
      <p:tags r:id="rId1"/>
    </p:custDataLst>
    <p:extLst>
      <p:ext uri="{BB962C8B-B14F-4D97-AF65-F5344CB8AC3E}">
        <p14:creationId xmlns:p14="http://schemas.microsoft.com/office/powerpoint/2010/main" val="357923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50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additive="base">
                                        <p:cTn id="12"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500"/>
                                  </p:stCondLst>
                                  <p:childTnLst>
                                    <p:set>
                                      <p:cBhvr>
                                        <p:cTn id="17" dur="1" fill="hold">
                                          <p:stCondLst>
                                            <p:cond delay="0"/>
                                          </p:stCondLst>
                                        </p:cTn>
                                        <p:tgtEl>
                                          <p:spTgt spid="11">
                                            <p:txEl>
                                              <p:pRg st="2" end="2"/>
                                            </p:txEl>
                                          </p:spTgt>
                                        </p:tgtEl>
                                        <p:attrNameLst>
                                          <p:attrName>style.visibility</p:attrName>
                                        </p:attrNameLst>
                                      </p:cBhvr>
                                      <p:to>
                                        <p:strVal val="visible"/>
                                      </p:to>
                                    </p:set>
                                    <p:anim calcmode="lin" valueType="num">
                                      <p:cBhvr additive="base">
                                        <p:cTn id="18"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500"/>
                                  </p:stCondLst>
                                  <p:childTnLst>
                                    <p:set>
                                      <p:cBhvr>
                                        <p:cTn id="23" dur="1" fill="hold">
                                          <p:stCondLst>
                                            <p:cond delay="0"/>
                                          </p:stCondLst>
                                        </p:cTn>
                                        <p:tgtEl>
                                          <p:spTgt spid="11">
                                            <p:txEl>
                                              <p:pRg st="3" end="3"/>
                                            </p:txEl>
                                          </p:spTgt>
                                        </p:tgtEl>
                                        <p:attrNameLst>
                                          <p:attrName>style.visibility</p:attrName>
                                        </p:attrNameLst>
                                      </p:cBhvr>
                                      <p:to>
                                        <p:strVal val="visible"/>
                                      </p:to>
                                    </p:set>
                                    <p:anim calcmode="lin" valueType="num">
                                      <p:cBhvr additive="base">
                                        <p:cTn id="24"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500"/>
                                  </p:stCondLst>
                                  <p:childTnLst>
                                    <p:set>
                                      <p:cBhvr>
                                        <p:cTn id="29" dur="1" fill="hold">
                                          <p:stCondLst>
                                            <p:cond delay="0"/>
                                          </p:stCondLst>
                                        </p:cTn>
                                        <p:tgtEl>
                                          <p:spTgt spid="11">
                                            <p:txEl>
                                              <p:pRg st="4" end="4"/>
                                            </p:txEl>
                                          </p:spTgt>
                                        </p:tgtEl>
                                        <p:attrNameLst>
                                          <p:attrName>style.visibility</p:attrName>
                                        </p:attrNameLst>
                                      </p:cBhvr>
                                      <p:to>
                                        <p:strVal val="visible"/>
                                      </p:to>
                                    </p:set>
                                    <p:anim calcmode="lin" valueType="num">
                                      <p:cBhvr additive="base">
                                        <p:cTn id="30" dur="500" fill="hold"/>
                                        <p:tgtEl>
                                          <p:spTgt spid="11">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500"/>
                                  </p:stCondLst>
                                  <p:childTnLst>
                                    <p:set>
                                      <p:cBhvr>
                                        <p:cTn id="35" dur="1" fill="hold">
                                          <p:stCondLst>
                                            <p:cond delay="0"/>
                                          </p:stCondLst>
                                        </p:cTn>
                                        <p:tgtEl>
                                          <p:spTgt spid="11">
                                            <p:txEl>
                                              <p:pRg st="5" end="5"/>
                                            </p:txEl>
                                          </p:spTgt>
                                        </p:tgtEl>
                                        <p:attrNameLst>
                                          <p:attrName>style.visibility</p:attrName>
                                        </p:attrNameLst>
                                      </p:cBhvr>
                                      <p:to>
                                        <p:strVal val="visible"/>
                                      </p:to>
                                    </p:set>
                                    <p:anim calcmode="lin" valueType="num">
                                      <p:cBhvr additive="base">
                                        <p:cTn id="36" dur="500" fill="hold"/>
                                        <p:tgtEl>
                                          <p:spTgt spid="11">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32B18CD-3B43-44B6-A70F-F1A40BFA0396}"/>
              </a:ext>
            </a:extLst>
          </p:cNvPr>
          <p:cNvSpPr>
            <a:spLocks noGrp="1"/>
          </p:cNvSpPr>
          <p:nvPr>
            <p:ph type="body" sz="quarter" idx="28"/>
          </p:nvPr>
        </p:nvSpPr>
        <p:spPr/>
        <p:txBody>
          <a:bodyPr/>
          <a:lstStyle/>
          <a:p>
            <a:r>
              <a:rPr lang="en-US" dirty="0"/>
              <a:t>Calculating Overtime</a:t>
            </a:r>
          </a:p>
        </p:txBody>
      </p:sp>
      <p:sp>
        <p:nvSpPr>
          <p:cNvPr id="7" name="Rectangle 6">
            <a:extLst>
              <a:ext uri="{FF2B5EF4-FFF2-40B4-BE49-F238E27FC236}">
                <a16:creationId xmlns:a16="http://schemas.microsoft.com/office/drawing/2014/main" xmlns="" id="{E953F0D4-4F74-437D-9BC3-58E049DB4BDD}"/>
              </a:ext>
            </a:extLst>
          </p:cNvPr>
          <p:cNvSpPr/>
          <p:nvPr/>
        </p:nvSpPr>
        <p:spPr>
          <a:xfrm>
            <a:off x="2155056" y="1756997"/>
            <a:ext cx="3714521" cy="1716688"/>
          </a:xfrm>
          <a:prstGeom prst="rect">
            <a:avLst/>
          </a:prstGeom>
          <a:noFill/>
        </p:spPr>
        <p:txBody>
          <a:bodyPr wrap="square">
            <a:spAutoFit/>
          </a:bodyPr>
          <a:lstStyle/>
          <a:p>
            <a:pPr marL="171450" indent="-171450">
              <a:lnSpc>
                <a:spcPts val="2640"/>
              </a:lnSpc>
              <a:spcBef>
                <a:spcPts val="1200"/>
              </a:spcBef>
              <a:buFont typeface="Arial" panose="020B0604020202020204" pitchFamily="34" charset="0"/>
              <a:buChar char="•"/>
            </a:pPr>
            <a:r>
              <a:rPr lang="en-US" sz="2000" dirty="0">
                <a:solidFill>
                  <a:srgbClr val="000000"/>
                </a:solidFill>
                <a:latin typeface="Open Sans" panose="020B0606030504020204" pitchFamily="34" charset="0"/>
              </a:rPr>
              <a:t>Fixed 40-hour workweek </a:t>
            </a:r>
          </a:p>
          <a:p>
            <a:pPr marL="171450" indent="-171450">
              <a:lnSpc>
                <a:spcPts val="2640"/>
              </a:lnSpc>
              <a:spcBef>
                <a:spcPts val="1200"/>
              </a:spcBef>
              <a:buFont typeface="Arial" panose="020B0604020202020204" pitchFamily="34" charset="0"/>
              <a:buChar char="•"/>
            </a:pPr>
            <a:r>
              <a:rPr lang="en-US" sz="2000" dirty="0">
                <a:solidFill>
                  <a:srgbClr val="000000"/>
                </a:solidFill>
                <a:latin typeface="Open Sans" panose="020B0606030504020204" pitchFamily="34" charset="0"/>
              </a:rPr>
              <a:t>Fixed workweek of fewer than 40 hours</a:t>
            </a:r>
            <a:endParaRPr lang="en-US" sz="1000" dirty="0">
              <a:solidFill>
                <a:prstClr val="black"/>
              </a:solidFill>
              <a:latin typeface="Microsoft Sans Serif" panose="020B0604020202020204" pitchFamily="34" charset="0"/>
            </a:endParaRPr>
          </a:p>
          <a:p>
            <a:pPr marL="171450" indent="-171450">
              <a:lnSpc>
                <a:spcPts val="2640"/>
              </a:lnSpc>
              <a:spcBef>
                <a:spcPts val="12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xmlns="" id="{0F13CF00-CD5D-49D0-9401-FAD6A947D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6258" y="1809279"/>
            <a:ext cx="3177598" cy="3424572"/>
          </a:xfrm>
          <a:prstGeom prst="rect">
            <a:avLst/>
          </a:prstGeom>
        </p:spPr>
      </p:pic>
    </p:spTree>
    <p:custDataLst>
      <p:tags r:id="rId1"/>
    </p:custDataLst>
    <p:extLst>
      <p:ext uri="{BB962C8B-B14F-4D97-AF65-F5344CB8AC3E}">
        <p14:creationId xmlns:p14="http://schemas.microsoft.com/office/powerpoint/2010/main" val="227264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32B18CD-3B43-44B6-A70F-F1A40BFA0396}"/>
              </a:ext>
            </a:extLst>
          </p:cNvPr>
          <p:cNvSpPr>
            <a:spLocks noGrp="1"/>
          </p:cNvSpPr>
          <p:nvPr>
            <p:ph type="body" sz="quarter" idx="28"/>
          </p:nvPr>
        </p:nvSpPr>
        <p:spPr/>
        <p:txBody>
          <a:bodyPr/>
          <a:lstStyle/>
          <a:p>
            <a:r>
              <a:rPr lang="en-US" dirty="0"/>
              <a:t>Overtime: Other Issues</a:t>
            </a:r>
          </a:p>
        </p:txBody>
      </p:sp>
      <p:pic>
        <p:nvPicPr>
          <p:cNvPr id="3" name="photo" hidden="1">
            <a:extLst>
              <a:ext uri="{FF2B5EF4-FFF2-40B4-BE49-F238E27FC236}">
                <a16:creationId xmlns:a16="http://schemas.microsoft.com/office/drawing/2014/main" xmlns="" id="{38AD25F7-2D53-47B4-A526-727EEDB0C633}"/>
              </a:ext>
            </a:extLst>
          </p:cNvPr>
          <p:cNvPicPr>
            <a:picLocks noChangeAspect="1"/>
          </p:cNvPicPr>
          <p:nvPr/>
        </p:nvPicPr>
        <p:blipFill rotWithShape="1">
          <a:blip r:embed="rId4">
            <a:extLst>
              <a:ext uri="{28A0092B-C50C-407E-A947-70E740481C1C}">
                <a14:useLocalDpi xmlns:a14="http://schemas.microsoft.com/office/drawing/2010/main" val="0"/>
              </a:ext>
            </a:extLst>
          </a:blip>
          <a:srcRect l="4325"/>
          <a:stretch/>
        </p:blipFill>
        <p:spPr>
          <a:xfrm>
            <a:off x="1824135" y="1215918"/>
            <a:ext cx="7505640" cy="5221382"/>
          </a:xfrm>
          <a:prstGeom prst="rect">
            <a:avLst/>
          </a:prstGeom>
        </p:spPr>
      </p:pic>
      <p:pic>
        <p:nvPicPr>
          <p:cNvPr id="6" name="Picture 5">
            <a:extLst>
              <a:ext uri="{FF2B5EF4-FFF2-40B4-BE49-F238E27FC236}">
                <a16:creationId xmlns:a16="http://schemas.microsoft.com/office/drawing/2014/main" xmlns="" id="{5C2F0450-ED45-41D3-92B0-9D6741BA91B7}"/>
              </a:ext>
            </a:extLst>
          </p:cNvPr>
          <p:cNvPicPr>
            <a:picLocks noChangeAspect="1"/>
          </p:cNvPicPr>
          <p:nvPr/>
        </p:nvPicPr>
        <p:blipFill rotWithShape="1">
          <a:blip r:embed="rId4">
            <a:extLst>
              <a:ext uri="{28A0092B-C50C-407E-A947-70E740481C1C}">
                <a14:useLocalDpi xmlns:a14="http://schemas.microsoft.com/office/drawing/2010/main" val="0"/>
              </a:ext>
            </a:extLst>
          </a:blip>
          <a:srcRect l="5675"/>
          <a:stretch/>
        </p:blipFill>
        <p:spPr>
          <a:xfrm>
            <a:off x="1813501" y="1221052"/>
            <a:ext cx="7392473" cy="5216248"/>
          </a:xfrm>
          <a:prstGeom prst="rect">
            <a:avLst/>
          </a:prstGeom>
        </p:spPr>
      </p:pic>
    </p:spTree>
    <p:custDataLst>
      <p:tags r:id="rId1"/>
    </p:custDataLst>
    <p:extLst>
      <p:ext uri="{BB962C8B-B14F-4D97-AF65-F5344CB8AC3E}">
        <p14:creationId xmlns:p14="http://schemas.microsoft.com/office/powerpoint/2010/main" val="142925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32B18CD-3B43-44B6-A70F-F1A40BFA0396}"/>
              </a:ext>
            </a:extLst>
          </p:cNvPr>
          <p:cNvSpPr>
            <a:spLocks noGrp="1"/>
          </p:cNvSpPr>
          <p:nvPr>
            <p:ph type="body" sz="quarter" idx="28"/>
          </p:nvPr>
        </p:nvSpPr>
        <p:spPr/>
        <p:txBody>
          <a:bodyPr/>
          <a:lstStyle/>
          <a:p>
            <a:r>
              <a:rPr lang="en-US" dirty="0"/>
              <a:t>Overtime: Other Issues</a:t>
            </a:r>
          </a:p>
        </p:txBody>
      </p:sp>
      <p:sp>
        <p:nvSpPr>
          <p:cNvPr id="7" name="Rectangle 6">
            <a:extLst>
              <a:ext uri="{FF2B5EF4-FFF2-40B4-BE49-F238E27FC236}">
                <a16:creationId xmlns:a16="http://schemas.microsoft.com/office/drawing/2014/main" xmlns="" id="{E953F0D4-4F74-437D-9BC3-58E049DB4BDD}"/>
              </a:ext>
            </a:extLst>
          </p:cNvPr>
          <p:cNvSpPr/>
          <p:nvPr/>
        </p:nvSpPr>
        <p:spPr>
          <a:xfrm>
            <a:off x="2155056" y="1756997"/>
            <a:ext cx="3714521" cy="1323439"/>
          </a:xfrm>
          <a:prstGeom prst="rect">
            <a:avLst/>
          </a:prstGeom>
          <a:noFill/>
        </p:spPr>
        <p:txBody>
          <a:bodyPr wrap="square">
            <a:spAutoFit/>
          </a:bodyPr>
          <a:lstStyle/>
          <a:p>
            <a:pPr marL="169863" indent="-169863">
              <a:lnSpc>
                <a:spcPts val="24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Distribution of overtime</a:t>
            </a:r>
          </a:p>
          <a:p>
            <a:pPr marL="169863" indent="-169863">
              <a:lnSpc>
                <a:spcPts val="24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Required overtime   </a:t>
            </a:r>
          </a:p>
          <a:p>
            <a:pPr marL="169863" indent="-169863">
              <a:lnSpc>
                <a:spcPts val="24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Unauthorized overtime</a:t>
            </a:r>
          </a:p>
        </p:txBody>
      </p:sp>
    </p:spTree>
    <p:custDataLst>
      <p:tags r:id="rId1"/>
    </p:custDataLst>
    <p:extLst>
      <p:ext uri="{BB962C8B-B14F-4D97-AF65-F5344CB8AC3E}">
        <p14:creationId xmlns:p14="http://schemas.microsoft.com/office/powerpoint/2010/main" val="372092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B123AEC-D6A8-4CB9-89A2-BA4E2E363705}"/>
              </a:ext>
            </a:extLst>
          </p:cNvPr>
          <p:cNvSpPr>
            <a:spLocks noGrp="1"/>
          </p:cNvSpPr>
          <p:nvPr>
            <p:ph type="body" sz="quarter" idx="28"/>
          </p:nvPr>
        </p:nvSpPr>
        <p:spPr/>
        <p:txBody>
          <a:bodyPr/>
          <a:lstStyle/>
          <a:p>
            <a:r>
              <a:rPr lang="en-US" dirty="0"/>
              <a:t>Recording Work Time</a:t>
            </a:r>
          </a:p>
        </p:txBody>
      </p:sp>
      <p:pic>
        <p:nvPicPr>
          <p:cNvPr id="12" name="blue bar 1">
            <a:extLst>
              <a:ext uri="{FF2B5EF4-FFF2-40B4-BE49-F238E27FC236}">
                <a16:creationId xmlns:a16="http://schemas.microsoft.com/office/drawing/2014/main" xmlns="" id="{01E38273-34B0-4832-BF3A-991F94FFC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35" y="1779262"/>
            <a:ext cx="8247529" cy="549523"/>
          </a:xfrm>
          <a:prstGeom prst="rect">
            <a:avLst/>
          </a:prstGeom>
        </p:spPr>
      </p:pic>
      <p:pic>
        <p:nvPicPr>
          <p:cNvPr id="13" name="blue bar 2">
            <a:extLst>
              <a:ext uri="{FF2B5EF4-FFF2-40B4-BE49-F238E27FC236}">
                <a16:creationId xmlns:a16="http://schemas.microsoft.com/office/drawing/2014/main" xmlns="" id="{FA895821-1833-42DF-A72A-CEA6A122E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35" y="2328309"/>
            <a:ext cx="8247529" cy="829043"/>
          </a:xfrm>
          <a:prstGeom prst="rect">
            <a:avLst/>
          </a:prstGeom>
        </p:spPr>
      </p:pic>
      <p:pic>
        <p:nvPicPr>
          <p:cNvPr id="14" name="blue bar 3">
            <a:extLst>
              <a:ext uri="{FF2B5EF4-FFF2-40B4-BE49-F238E27FC236}">
                <a16:creationId xmlns:a16="http://schemas.microsoft.com/office/drawing/2014/main" xmlns="" id="{8BF366D2-75CD-4590-8D75-F1DC927B4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7" y="3157256"/>
            <a:ext cx="8229603" cy="509953"/>
          </a:xfrm>
          <a:prstGeom prst="rect">
            <a:avLst/>
          </a:prstGeom>
        </p:spPr>
      </p:pic>
      <p:pic>
        <p:nvPicPr>
          <p:cNvPr id="15" name="blue bar 4">
            <a:extLst>
              <a:ext uri="{FF2B5EF4-FFF2-40B4-BE49-F238E27FC236}">
                <a16:creationId xmlns:a16="http://schemas.microsoft.com/office/drawing/2014/main" xmlns="" id="{5938EEA2-4003-4186-B12D-80A807698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8" y="3667202"/>
            <a:ext cx="8229603" cy="509953"/>
          </a:xfrm>
          <a:prstGeom prst="rect">
            <a:avLst/>
          </a:prstGeom>
        </p:spPr>
      </p:pic>
      <p:sp>
        <p:nvSpPr>
          <p:cNvPr id="5" name="text">
            <a:extLst>
              <a:ext uri="{FF2B5EF4-FFF2-40B4-BE49-F238E27FC236}">
                <a16:creationId xmlns:a16="http://schemas.microsoft.com/office/drawing/2014/main" xmlns="" id="{6C7C8A4F-6B3D-404D-8742-7B90EA46EAD4}"/>
              </a:ext>
            </a:extLst>
          </p:cNvPr>
          <p:cNvSpPr/>
          <p:nvPr/>
        </p:nvSpPr>
        <p:spPr>
          <a:xfrm>
            <a:off x="940904" y="1898390"/>
            <a:ext cx="7076661" cy="2246769"/>
          </a:xfrm>
          <a:prstGeom prst="rect">
            <a:avLst/>
          </a:prstGeom>
        </p:spPr>
        <p:txBody>
          <a:bodyPr wrap="square">
            <a:spAutoFit/>
          </a:bodyPr>
          <a:lstStyle/>
          <a:p>
            <a:pPr marL="225425" indent="-225425">
              <a:lnSpc>
                <a:spcPts val="2400"/>
              </a:lnSpc>
              <a:spcAft>
                <a:spcPts val="1600"/>
              </a:spcAft>
              <a:buFont typeface="Arial" panose="020B0604020202020204" pitchFamily="34" charset="0"/>
              <a:buChar char="•"/>
            </a:pPr>
            <a:r>
              <a:rPr lang="en-US" sz="2200" dirty="0">
                <a:solidFill>
                  <a:srgbClr val="000000"/>
                </a:solidFill>
                <a:latin typeface="Open Sans" panose="020B0606030504020204" pitchFamily="34" charset="0"/>
              </a:rPr>
              <a:t>Means of tracking hours</a:t>
            </a:r>
          </a:p>
          <a:p>
            <a:pPr marL="225425" indent="-225425">
              <a:lnSpc>
                <a:spcPts val="2400"/>
              </a:lnSpc>
              <a:spcAft>
                <a:spcPts val="1600"/>
              </a:spcAft>
              <a:buFont typeface="Arial" panose="020B0604020202020204" pitchFamily="34" charset="0"/>
              <a:buChar char="•"/>
            </a:pPr>
            <a:r>
              <a:rPr lang="en-US" sz="2200" dirty="0">
                <a:solidFill>
                  <a:srgbClr val="000000"/>
                </a:solidFill>
                <a:latin typeface="Open Sans" panose="020B0606030504020204" pitchFamily="34" charset="0"/>
              </a:rPr>
              <a:t>Regular starting and </a:t>
            </a:r>
            <a:br>
              <a:rPr lang="en-US" sz="2200" dirty="0">
                <a:solidFill>
                  <a:srgbClr val="000000"/>
                </a:solidFill>
                <a:latin typeface="Open Sans" panose="020B0606030504020204" pitchFamily="34" charset="0"/>
              </a:rPr>
            </a:br>
            <a:r>
              <a:rPr lang="en-US" sz="2200" dirty="0">
                <a:solidFill>
                  <a:srgbClr val="000000"/>
                </a:solidFill>
                <a:latin typeface="Open Sans" panose="020B0606030504020204" pitchFamily="34" charset="0"/>
              </a:rPr>
              <a:t>stopping times</a:t>
            </a:r>
          </a:p>
          <a:p>
            <a:pPr marL="225425" indent="-225425">
              <a:lnSpc>
                <a:spcPts val="2400"/>
              </a:lnSpc>
              <a:spcAft>
                <a:spcPts val="1600"/>
              </a:spcAft>
              <a:buFont typeface="Arial" panose="020B0604020202020204" pitchFamily="34" charset="0"/>
              <a:buChar char="•"/>
            </a:pPr>
            <a:r>
              <a:rPr lang="en-US" sz="2200" dirty="0">
                <a:solidFill>
                  <a:srgbClr val="000000"/>
                </a:solidFill>
                <a:latin typeface="Open Sans" panose="020B0606030504020204" pitchFamily="34" charset="0"/>
              </a:rPr>
              <a:t>Discrepancies</a:t>
            </a:r>
          </a:p>
          <a:p>
            <a:pPr marL="225425" indent="-225425">
              <a:lnSpc>
                <a:spcPts val="2400"/>
              </a:lnSpc>
              <a:spcAft>
                <a:spcPts val="1600"/>
              </a:spcAft>
              <a:buFont typeface="Arial" panose="020B0604020202020204" pitchFamily="34" charset="0"/>
              <a:buChar char="•"/>
            </a:pPr>
            <a:r>
              <a:rPr lang="en-US" sz="2200" dirty="0">
                <a:solidFill>
                  <a:srgbClr val="000000"/>
                </a:solidFill>
                <a:latin typeface="Open Sans" panose="020B0606030504020204" pitchFamily="34" charset="0"/>
              </a:rPr>
              <a:t>Rounding off</a:t>
            </a:r>
            <a:endParaRPr lang="en-US" sz="2200" dirty="0">
              <a:solidFill>
                <a:prstClr val="black"/>
              </a:solidFill>
              <a:latin typeface="Microsoft Sans Serif" panose="020B0604020202020204" pitchFamily="34" charset="0"/>
            </a:endParaRPr>
          </a:p>
        </p:txBody>
      </p:sp>
      <p:pic>
        <p:nvPicPr>
          <p:cNvPr id="4" name="photo">
            <a:extLst>
              <a:ext uri="{FF2B5EF4-FFF2-40B4-BE49-F238E27FC236}">
                <a16:creationId xmlns:a16="http://schemas.microsoft.com/office/drawing/2014/main" xmlns="" id="{956BE018-239A-4A61-8F37-3601EC066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1490" y="1779262"/>
            <a:ext cx="3678866" cy="3898672"/>
          </a:xfrm>
          <a:prstGeom prst="rect">
            <a:avLst/>
          </a:prstGeom>
        </p:spPr>
      </p:pic>
    </p:spTree>
    <p:custDataLst>
      <p:tags r:id="rId1"/>
    </p:custDataLst>
    <p:extLst>
      <p:ext uri="{BB962C8B-B14F-4D97-AF65-F5344CB8AC3E}">
        <p14:creationId xmlns:p14="http://schemas.microsoft.com/office/powerpoint/2010/main" val="68147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800"/>
                                        <p:tgtEl>
                                          <p:spTgt spid="5">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7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750"/>
                                        <p:tgtEl>
                                          <p:spTgt spid="5">
                                            <p:txEl>
                                              <p:pRg st="1" end="1"/>
                                            </p:txEl>
                                          </p:spTgt>
                                        </p:tgtEl>
                                      </p:cBhvr>
                                    </p:animEffect>
                                  </p:childTnLst>
                                </p:cTn>
                              </p:par>
                              <p:par>
                                <p:cTn id="21" presetID="10" presetClass="exit" presetSubtype="0" fill="hold" nodeType="with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75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750"/>
                                        <p:tgtEl>
                                          <p:spTgt spid="5">
                                            <p:txEl>
                                              <p:pRg st="2" end="2"/>
                                            </p:txEl>
                                          </p:spTgt>
                                        </p:tgtEl>
                                      </p:cBhvr>
                                    </p:animEffect>
                                  </p:childTnLst>
                                </p:cTn>
                              </p:par>
                              <p:par>
                                <p:cTn id="32" presetID="10" presetClass="exit" presetSubtype="0" fill="hold"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22" presetClass="entr" presetSubtype="8"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75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750"/>
                                        <p:tgtEl>
                                          <p:spTgt spid="5">
                                            <p:txEl>
                                              <p:pRg st="3" end="3"/>
                                            </p:txEl>
                                          </p:spTgt>
                                        </p:tgtEl>
                                      </p:cBhvr>
                                    </p:animEffect>
                                  </p:childTnLst>
                                </p:cTn>
                              </p:par>
                              <p:par>
                                <p:cTn id="43" presetID="10" presetClass="exit" presetSubtype="0" fill="hold" nodeType="withEffect">
                                  <p:stCondLst>
                                    <p:cond delay="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22" presetClass="entr" presetSubtype="8"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xmlns="" id="{8EB03F05-38FC-45CD-A559-A6D71A407D90}"/>
              </a:ext>
            </a:extLst>
          </p:cNvPr>
          <p:cNvPicPr>
            <a:picLocks noGrp="1" noChangeAspect="1"/>
          </p:cNvPicPr>
          <p:nvPr>
            <p:ph type="pic" sz="quarter" idx="20"/>
          </p:nvPr>
        </p:nvPicPr>
        <p:blipFill rotWithShape="1">
          <a:blip r:embed="rId4">
            <a:extLst>
              <a:ext uri="{28A0092B-C50C-407E-A947-70E740481C1C}">
                <a14:useLocalDpi xmlns:a14="http://schemas.microsoft.com/office/drawing/2010/main" val="0"/>
              </a:ext>
            </a:extLst>
          </a:blip>
          <a:srcRect l="4581" t="8816" r="4581"/>
          <a:stretch/>
        </p:blipFill>
        <p:spPr>
          <a:xfrm>
            <a:off x="3332" y="779532"/>
            <a:ext cx="9164245" cy="5223517"/>
          </a:xfrm>
        </p:spPr>
      </p:pic>
      <p:sp>
        <p:nvSpPr>
          <p:cNvPr id="20" name="Text Placeholder 19">
            <a:extLst>
              <a:ext uri="{FF2B5EF4-FFF2-40B4-BE49-F238E27FC236}">
                <a16:creationId xmlns:a16="http://schemas.microsoft.com/office/drawing/2014/main" xmlns="" id="{E47B2408-D72A-4893-AB8B-54B5D03A9A9E}"/>
              </a:ext>
            </a:extLst>
          </p:cNvPr>
          <p:cNvSpPr>
            <a:spLocks noGrp="1"/>
          </p:cNvSpPr>
          <p:nvPr>
            <p:ph type="body" sz="quarter" idx="10"/>
          </p:nvPr>
        </p:nvSpPr>
        <p:spPr>
          <a:xfrm>
            <a:off x="0" y="6003050"/>
            <a:ext cx="2286000" cy="845127"/>
          </a:xfrm>
        </p:spPr>
        <p:txBody>
          <a:bodyPr/>
          <a:lstStyle/>
          <a:p>
            <a:pPr>
              <a:lnSpc>
                <a:spcPts val="2300"/>
              </a:lnSpc>
            </a:pPr>
            <a:r>
              <a:rPr lang="en-US" sz="1700" dirty="0"/>
              <a:t>Employee information</a:t>
            </a:r>
            <a:endParaRPr lang="en-US" sz="1700" b="0" dirty="0"/>
          </a:p>
        </p:txBody>
      </p:sp>
      <p:sp>
        <p:nvSpPr>
          <p:cNvPr id="21" name="Text Placeholder 20">
            <a:extLst>
              <a:ext uri="{FF2B5EF4-FFF2-40B4-BE49-F238E27FC236}">
                <a16:creationId xmlns:a16="http://schemas.microsoft.com/office/drawing/2014/main" xmlns="" id="{5B484B8F-E29F-4BB1-98B9-085EA80E6268}"/>
              </a:ext>
            </a:extLst>
          </p:cNvPr>
          <p:cNvSpPr>
            <a:spLocks noGrp="1"/>
          </p:cNvSpPr>
          <p:nvPr>
            <p:ph type="body" sz="quarter" idx="12"/>
          </p:nvPr>
        </p:nvSpPr>
        <p:spPr>
          <a:xfrm>
            <a:off x="2293859" y="6003050"/>
            <a:ext cx="2286000" cy="845127"/>
          </a:xfrm>
        </p:spPr>
        <p:txBody>
          <a:bodyPr/>
          <a:lstStyle/>
          <a:p>
            <a:pPr>
              <a:lnSpc>
                <a:spcPts val="1800"/>
              </a:lnSpc>
            </a:pPr>
            <a:r>
              <a:rPr lang="en-US" sz="1700" dirty="0"/>
              <a:t>Basic employment and earnings records</a:t>
            </a:r>
            <a:endParaRPr lang="en-US" sz="1700" b="0" dirty="0"/>
          </a:p>
        </p:txBody>
      </p:sp>
      <p:sp>
        <p:nvSpPr>
          <p:cNvPr id="22" name="Text Placeholder 21">
            <a:extLst>
              <a:ext uri="{FF2B5EF4-FFF2-40B4-BE49-F238E27FC236}">
                <a16:creationId xmlns:a16="http://schemas.microsoft.com/office/drawing/2014/main" xmlns="" id="{9BDD3CE5-40DC-4065-913F-F8C96CEF3376}"/>
              </a:ext>
            </a:extLst>
          </p:cNvPr>
          <p:cNvSpPr>
            <a:spLocks noGrp="1"/>
          </p:cNvSpPr>
          <p:nvPr>
            <p:ph type="body" sz="quarter" idx="13"/>
          </p:nvPr>
        </p:nvSpPr>
        <p:spPr>
          <a:xfrm>
            <a:off x="4587718" y="6003050"/>
            <a:ext cx="2286000" cy="845127"/>
          </a:xfrm>
        </p:spPr>
        <p:txBody>
          <a:bodyPr/>
          <a:lstStyle/>
          <a:p>
            <a:pPr>
              <a:lnSpc>
                <a:spcPts val="1800"/>
              </a:lnSpc>
            </a:pPr>
            <a:r>
              <a:rPr lang="en-US" sz="1700" dirty="0"/>
              <a:t>Records for employees receiving tips </a:t>
            </a:r>
            <a:endParaRPr lang="en-US" sz="1700" b="0" dirty="0"/>
          </a:p>
        </p:txBody>
      </p:sp>
      <p:sp>
        <p:nvSpPr>
          <p:cNvPr id="23" name="Text Placeholder 22">
            <a:extLst>
              <a:ext uri="{FF2B5EF4-FFF2-40B4-BE49-F238E27FC236}">
                <a16:creationId xmlns:a16="http://schemas.microsoft.com/office/drawing/2014/main" xmlns="" id="{79DB5B0D-E252-4ABD-A09C-182DD3AA3FA7}"/>
              </a:ext>
            </a:extLst>
          </p:cNvPr>
          <p:cNvSpPr>
            <a:spLocks noGrp="1"/>
          </p:cNvSpPr>
          <p:nvPr>
            <p:ph type="body" sz="quarter" idx="14"/>
          </p:nvPr>
        </p:nvSpPr>
        <p:spPr>
          <a:xfrm>
            <a:off x="6881578" y="6003050"/>
            <a:ext cx="2286000" cy="845127"/>
          </a:xfrm>
        </p:spPr>
        <p:txBody>
          <a:bodyPr/>
          <a:lstStyle/>
          <a:p>
            <a:pPr lvl="0">
              <a:lnSpc>
                <a:spcPts val="2300"/>
              </a:lnSpc>
            </a:pPr>
            <a:r>
              <a:rPr lang="en-US" sz="1700" dirty="0">
                <a:solidFill>
                  <a:prstClr val="white"/>
                </a:solidFill>
              </a:rPr>
              <a:t>Minimum requirements</a:t>
            </a:r>
            <a:endParaRPr lang="en-US" sz="1700" b="0" dirty="0">
              <a:solidFill>
                <a:prstClr val="white"/>
              </a:solidFill>
            </a:endParaRPr>
          </a:p>
        </p:txBody>
      </p:sp>
      <p:sp>
        <p:nvSpPr>
          <p:cNvPr id="19" name="Title 18">
            <a:extLst>
              <a:ext uri="{FF2B5EF4-FFF2-40B4-BE49-F238E27FC236}">
                <a16:creationId xmlns:a16="http://schemas.microsoft.com/office/drawing/2014/main" xmlns="" id="{E9BDBE6C-1FF6-46D5-8A2F-5FEEFB677FAA}"/>
              </a:ext>
            </a:extLst>
          </p:cNvPr>
          <p:cNvSpPr>
            <a:spLocks noGrp="1"/>
          </p:cNvSpPr>
          <p:nvPr>
            <p:ph type="title"/>
          </p:nvPr>
        </p:nvSpPr>
        <p:spPr/>
        <p:txBody>
          <a:bodyPr/>
          <a:lstStyle/>
          <a:p>
            <a:r>
              <a:rPr lang="en-US" dirty="0"/>
              <a:t>FLSA Recordkeeping</a:t>
            </a:r>
          </a:p>
        </p:txBody>
      </p:sp>
    </p:spTree>
    <p:custDataLst>
      <p:tags r:id="rId1"/>
    </p:custDataLst>
    <p:extLst>
      <p:ext uri="{BB962C8B-B14F-4D97-AF65-F5344CB8AC3E}">
        <p14:creationId xmlns:p14="http://schemas.microsoft.com/office/powerpoint/2010/main" val="371198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xmlns="" id="{4454C951-9C6E-4381-9857-B5AE058AF846}"/>
              </a:ext>
            </a:extLst>
          </p:cNvPr>
          <p:cNvSpPr>
            <a:spLocks noGrp="1"/>
          </p:cNvSpPr>
          <p:nvPr>
            <p:ph type="body" sz="quarter" idx="24"/>
          </p:nvPr>
        </p:nvSpPr>
        <p:spPr/>
        <p:txBody>
          <a:bodyPr/>
          <a:lstStyle/>
          <a:p>
            <a:endParaRPr lang="en-US" dirty="0"/>
          </a:p>
        </p:txBody>
      </p:sp>
      <p:sp>
        <p:nvSpPr>
          <p:cNvPr id="13" name="Picture Placeholder 12">
            <a:extLst>
              <a:ext uri="{FF2B5EF4-FFF2-40B4-BE49-F238E27FC236}">
                <a16:creationId xmlns:a16="http://schemas.microsoft.com/office/drawing/2014/main" xmlns="" id="{A24D5487-E4CC-4ACD-8DDA-92B2E3D41B14}"/>
              </a:ext>
            </a:extLst>
          </p:cNvPr>
          <p:cNvSpPr>
            <a:spLocks noGrp="1"/>
          </p:cNvSpPr>
          <p:nvPr>
            <p:ph type="pic" sz="quarter" idx="25"/>
          </p:nvPr>
        </p:nvSpPr>
        <p:spPr/>
      </p:sp>
      <p:sp>
        <p:nvSpPr>
          <p:cNvPr id="19" name="Title 18">
            <a:extLst>
              <a:ext uri="{FF2B5EF4-FFF2-40B4-BE49-F238E27FC236}">
                <a16:creationId xmlns:a16="http://schemas.microsoft.com/office/drawing/2014/main" xmlns="" id="{E9BDBE6C-1FF6-46D5-8A2F-5FEEFB677FAA}"/>
              </a:ext>
            </a:extLst>
          </p:cNvPr>
          <p:cNvSpPr>
            <a:spLocks noGrp="1"/>
          </p:cNvSpPr>
          <p:nvPr>
            <p:ph type="title"/>
          </p:nvPr>
        </p:nvSpPr>
        <p:spPr/>
        <p:txBody>
          <a:bodyPr/>
          <a:lstStyle/>
          <a:p>
            <a:r>
              <a:rPr lang="en-US"/>
              <a:t>FLSA Recordkeeping</a:t>
            </a:r>
            <a:endParaRPr lang="en-US" dirty="0"/>
          </a:p>
        </p:txBody>
      </p:sp>
      <p:pic>
        <p:nvPicPr>
          <p:cNvPr id="7" name="Picture 6">
            <a:extLst>
              <a:ext uri="{FF2B5EF4-FFF2-40B4-BE49-F238E27FC236}">
                <a16:creationId xmlns:a16="http://schemas.microsoft.com/office/drawing/2014/main" xmlns="" id="{1C15D943-6DDE-46A7-9CC9-2064FF73B409}"/>
              </a:ext>
            </a:extLst>
          </p:cNvPr>
          <p:cNvPicPr>
            <a:picLocks noChangeAspect="1"/>
          </p:cNvPicPr>
          <p:nvPr/>
        </p:nvPicPr>
        <p:blipFill rotWithShape="1">
          <a:blip r:embed="rId4">
            <a:extLst>
              <a:ext uri="{28A0092B-C50C-407E-A947-70E740481C1C}">
                <a14:useLocalDpi xmlns:a14="http://schemas.microsoft.com/office/drawing/2010/main" val="0"/>
              </a:ext>
            </a:extLst>
          </a:blip>
          <a:srcRect l="35246"/>
          <a:stretch/>
        </p:blipFill>
        <p:spPr>
          <a:xfrm>
            <a:off x="4562475" y="854949"/>
            <a:ext cx="4599927" cy="5148101"/>
          </a:xfrm>
          <a:prstGeom prst="rect">
            <a:avLst/>
          </a:prstGeom>
          <a:ln>
            <a:noFill/>
          </a:ln>
        </p:spPr>
      </p:pic>
      <p:sp>
        <p:nvSpPr>
          <p:cNvPr id="8" name="Rectangle 7">
            <a:extLst>
              <a:ext uri="{FF2B5EF4-FFF2-40B4-BE49-F238E27FC236}">
                <a16:creationId xmlns:a16="http://schemas.microsoft.com/office/drawing/2014/main" xmlns="" id="{B62A38C7-1DA8-4A97-A33E-8FEC3CCC9597}"/>
              </a:ext>
            </a:extLst>
          </p:cNvPr>
          <p:cNvSpPr/>
          <p:nvPr/>
        </p:nvSpPr>
        <p:spPr>
          <a:xfrm>
            <a:off x="-171451" y="2190751"/>
            <a:ext cx="5229225" cy="666750"/>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514350"/>
            <a:r>
              <a:rPr lang="en-US" sz="2000" dirty="0">
                <a:latin typeface="Open Sans" panose="020B0606030504020204" pitchFamily="34" charset="0"/>
                <a:ea typeface="Open Sans" panose="020B0606030504020204" pitchFamily="34" charset="0"/>
                <a:cs typeface="Open Sans" panose="020B0606030504020204" pitchFamily="34" charset="0"/>
              </a:rPr>
              <a:t>Retain at least 3 years</a:t>
            </a:r>
          </a:p>
        </p:txBody>
      </p:sp>
      <p:sp>
        <p:nvSpPr>
          <p:cNvPr id="28" name="Text Placeholder 27">
            <a:extLst>
              <a:ext uri="{FF2B5EF4-FFF2-40B4-BE49-F238E27FC236}">
                <a16:creationId xmlns:a16="http://schemas.microsoft.com/office/drawing/2014/main" xmlns="" id="{E7256912-EC46-4E32-821A-AEB213DB2667}"/>
              </a:ext>
            </a:extLst>
          </p:cNvPr>
          <p:cNvSpPr>
            <a:spLocks noGrp="1"/>
          </p:cNvSpPr>
          <p:nvPr>
            <p:ph type="body" sz="quarter" idx="10"/>
          </p:nvPr>
        </p:nvSpPr>
        <p:spPr/>
        <p:txBody>
          <a:bodyPr/>
          <a:lstStyle/>
          <a:p>
            <a:endParaRPr lang="en-US"/>
          </a:p>
        </p:txBody>
      </p:sp>
      <p:sp>
        <p:nvSpPr>
          <p:cNvPr id="31" name="Text Placeholder 30">
            <a:extLst>
              <a:ext uri="{FF2B5EF4-FFF2-40B4-BE49-F238E27FC236}">
                <a16:creationId xmlns:a16="http://schemas.microsoft.com/office/drawing/2014/main" xmlns="" id="{2123CC63-FC73-482F-8D7E-75B92A48C11E}"/>
              </a:ext>
            </a:extLst>
          </p:cNvPr>
          <p:cNvSpPr>
            <a:spLocks noGrp="1"/>
          </p:cNvSpPr>
          <p:nvPr>
            <p:ph type="body" sz="quarter" idx="12"/>
          </p:nvPr>
        </p:nvSpPr>
        <p:spPr/>
        <p:txBody>
          <a:bodyPr/>
          <a:lstStyle/>
          <a:p>
            <a:endParaRPr lang="en-US"/>
          </a:p>
        </p:txBody>
      </p:sp>
      <p:sp>
        <p:nvSpPr>
          <p:cNvPr id="33" name="Text Placeholder 32">
            <a:extLst>
              <a:ext uri="{FF2B5EF4-FFF2-40B4-BE49-F238E27FC236}">
                <a16:creationId xmlns:a16="http://schemas.microsoft.com/office/drawing/2014/main" xmlns="" id="{F2B493B5-AF6C-4C2A-8110-6FCB261C2466}"/>
              </a:ext>
            </a:extLst>
          </p:cNvPr>
          <p:cNvSpPr>
            <a:spLocks noGrp="1"/>
          </p:cNvSpPr>
          <p:nvPr>
            <p:ph type="body" sz="quarter" idx="13"/>
          </p:nvPr>
        </p:nvSpPr>
        <p:spPr/>
        <p:txBody>
          <a:bodyPr/>
          <a:lstStyle/>
          <a:p>
            <a:endParaRPr lang="en-US"/>
          </a:p>
        </p:txBody>
      </p:sp>
      <p:sp>
        <p:nvSpPr>
          <p:cNvPr id="35" name="Text Placeholder 34">
            <a:extLst>
              <a:ext uri="{FF2B5EF4-FFF2-40B4-BE49-F238E27FC236}">
                <a16:creationId xmlns:a16="http://schemas.microsoft.com/office/drawing/2014/main" xmlns="" id="{A6C1EFAA-33B1-4325-9A39-C7AA9A0993AC}"/>
              </a:ext>
            </a:extLst>
          </p:cNvPr>
          <p:cNvSpPr>
            <a:spLocks noGrp="1"/>
          </p:cNvSpPr>
          <p:nvPr>
            <p:ph type="body" sz="quarter" idx="14"/>
          </p:nvPr>
        </p:nvSpPr>
        <p:spPr/>
        <p:txBody>
          <a:bodyPr/>
          <a:lstStyle/>
          <a:p>
            <a:endParaRPr lang="en-US"/>
          </a:p>
        </p:txBody>
      </p:sp>
      <p:sp>
        <p:nvSpPr>
          <p:cNvPr id="36" name="Text Placeholder 19">
            <a:extLst>
              <a:ext uri="{FF2B5EF4-FFF2-40B4-BE49-F238E27FC236}">
                <a16:creationId xmlns:a16="http://schemas.microsoft.com/office/drawing/2014/main" xmlns="" id="{29AA20EF-C4F0-424F-9A8C-99BB848F9BD8}"/>
              </a:ext>
            </a:extLst>
          </p:cNvPr>
          <p:cNvSpPr txBox="1">
            <a:spLocks/>
          </p:cNvSpPr>
          <p:nvPr/>
        </p:nvSpPr>
        <p:spPr>
          <a:xfrm>
            <a:off x="0" y="6003050"/>
            <a:ext cx="2286000" cy="845127"/>
          </a:xfrm>
          <a:prstGeom prst="rect">
            <a:avLst/>
          </a:prstGeom>
          <a:solidFill>
            <a:srgbClr val="0086B3"/>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2300"/>
              </a:lnSpc>
            </a:pPr>
            <a:r>
              <a:rPr lang="en-US" sz="1700" kern="0"/>
              <a:t>Employee information</a:t>
            </a:r>
            <a:endParaRPr lang="en-US" sz="1700" b="0" kern="0" dirty="0"/>
          </a:p>
        </p:txBody>
      </p:sp>
      <p:sp>
        <p:nvSpPr>
          <p:cNvPr id="37" name="Text Placeholder 20">
            <a:extLst>
              <a:ext uri="{FF2B5EF4-FFF2-40B4-BE49-F238E27FC236}">
                <a16:creationId xmlns:a16="http://schemas.microsoft.com/office/drawing/2014/main" xmlns="" id="{AC1D4F99-9774-4780-ABDC-9C4380AE482C}"/>
              </a:ext>
            </a:extLst>
          </p:cNvPr>
          <p:cNvSpPr txBox="1">
            <a:spLocks/>
          </p:cNvSpPr>
          <p:nvPr/>
        </p:nvSpPr>
        <p:spPr>
          <a:xfrm>
            <a:off x="2293859" y="6003050"/>
            <a:ext cx="2286000"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800"/>
              </a:lnSpc>
            </a:pPr>
            <a:r>
              <a:rPr lang="en-US" sz="1700" kern="0" dirty="0"/>
              <a:t>Basic employment and earnings records</a:t>
            </a:r>
            <a:endParaRPr lang="en-US" sz="1700" b="0" kern="0" dirty="0"/>
          </a:p>
        </p:txBody>
      </p:sp>
      <p:sp>
        <p:nvSpPr>
          <p:cNvPr id="38" name="Text Placeholder 21">
            <a:extLst>
              <a:ext uri="{FF2B5EF4-FFF2-40B4-BE49-F238E27FC236}">
                <a16:creationId xmlns:a16="http://schemas.microsoft.com/office/drawing/2014/main" xmlns="" id="{9324AEC8-3A03-4DD2-B2FC-78AFB14DC7E8}"/>
              </a:ext>
            </a:extLst>
          </p:cNvPr>
          <p:cNvSpPr txBox="1">
            <a:spLocks/>
          </p:cNvSpPr>
          <p:nvPr/>
        </p:nvSpPr>
        <p:spPr>
          <a:xfrm>
            <a:off x="4587718" y="6003050"/>
            <a:ext cx="2286000"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800"/>
              </a:lnSpc>
            </a:pPr>
            <a:r>
              <a:rPr lang="en-US" sz="1700" kern="0"/>
              <a:t>Records for employees receiving tips </a:t>
            </a:r>
            <a:endParaRPr lang="en-US" sz="1700" b="0" kern="0" dirty="0"/>
          </a:p>
        </p:txBody>
      </p:sp>
      <p:sp>
        <p:nvSpPr>
          <p:cNvPr id="39" name="Text Placeholder 22">
            <a:extLst>
              <a:ext uri="{FF2B5EF4-FFF2-40B4-BE49-F238E27FC236}">
                <a16:creationId xmlns:a16="http://schemas.microsoft.com/office/drawing/2014/main" xmlns="" id="{E56FC7F6-30D0-4F14-82EF-15B5B37B1293}"/>
              </a:ext>
            </a:extLst>
          </p:cNvPr>
          <p:cNvSpPr txBox="1">
            <a:spLocks/>
          </p:cNvSpPr>
          <p:nvPr/>
        </p:nvSpPr>
        <p:spPr>
          <a:xfrm>
            <a:off x="6881578" y="6003050"/>
            <a:ext cx="2286000"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2300"/>
              </a:lnSpc>
            </a:pPr>
            <a:r>
              <a:rPr lang="en-US" sz="1700" kern="0">
                <a:solidFill>
                  <a:prstClr val="white"/>
                </a:solidFill>
              </a:rPr>
              <a:t>Minimum requirements</a:t>
            </a:r>
            <a:endParaRPr lang="en-US" sz="1700" b="0" kern="0" dirty="0">
              <a:solidFill>
                <a:prstClr val="white"/>
              </a:solidFill>
            </a:endParaRPr>
          </a:p>
        </p:txBody>
      </p:sp>
    </p:spTree>
    <p:custDataLst>
      <p:tags r:id="rId1"/>
    </p:custDataLst>
    <p:extLst>
      <p:ext uri="{BB962C8B-B14F-4D97-AF65-F5344CB8AC3E}">
        <p14:creationId xmlns:p14="http://schemas.microsoft.com/office/powerpoint/2010/main" val="73922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A1B5443-D3A3-4062-8CFB-E427FD215BAE}"/>
              </a:ext>
            </a:extLst>
          </p:cNvPr>
          <p:cNvPicPr>
            <a:picLocks noChangeAspect="1"/>
          </p:cNvPicPr>
          <p:nvPr/>
        </p:nvPicPr>
        <p:blipFill rotWithShape="1">
          <a:blip r:embed="rId4">
            <a:extLst>
              <a:ext uri="{28A0092B-C50C-407E-A947-70E740481C1C}">
                <a14:useLocalDpi xmlns:a14="http://schemas.microsoft.com/office/drawing/2010/main" val="0"/>
              </a:ext>
            </a:extLst>
          </a:blip>
          <a:srcRect l="35894"/>
          <a:stretch/>
        </p:blipFill>
        <p:spPr>
          <a:xfrm>
            <a:off x="4556283" y="874000"/>
            <a:ext cx="4597241" cy="5219026"/>
          </a:xfrm>
          <a:prstGeom prst="rect">
            <a:avLst/>
          </a:prstGeom>
        </p:spPr>
      </p:pic>
      <p:sp>
        <p:nvSpPr>
          <p:cNvPr id="4" name="Text Placeholder 3">
            <a:extLst>
              <a:ext uri="{FF2B5EF4-FFF2-40B4-BE49-F238E27FC236}">
                <a16:creationId xmlns:a16="http://schemas.microsoft.com/office/drawing/2014/main" xmlns="" id="{952D94FB-D78B-4AD9-9542-BB577622F5B3}"/>
              </a:ext>
            </a:extLst>
          </p:cNvPr>
          <p:cNvSpPr>
            <a:spLocks noGrp="1"/>
          </p:cNvSpPr>
          <p:nvPr>
            <p:ph type="body" sz="quarter" idx="24"/>
          </p:nvPr>
        </p:nvSpPr>
        <p:spPr>
          <a:xfrm>
            <a:off x="0" y="876300"/>
            <a:ext cx="4572000" cy="5126750"/>
          </a:xfrm>
        </p:spPr>
        <p:txBody>
          <a:bodyPr/>
          <a:lstStyle/>
          <a:p>
            <a:endParaRPr lang="en-US" dirty="0"/>
          </a:p>
        </p:txBody>
      </p:sp>
      <p:sp>
        <p:nvSpPr>
          <p:cNvPr id="19" name="Title 18">
            <a:extLst>
              <a:ext uri="{FF2B5EF4-FFF2-40B4-BE49-F238E27FC236}">
                <a16:creationId xmlns:a16="http://schemas.microsoft.com/office/drawing/2014/main" xmlns="" id="{E9BDBE6C-1FF6-46D5-8A2F-5FEEFB677FAA}"/>
              </a:ext>
            </a:extLst>
          </p:cNvPr>
          <p:cNvSpPr>
            <a:spLocks noGrp="1"/>
          </p:cNvSpPr>
          <p:nvPr>
            <p:ph type="title"/>
          </p:nvPr>
        </p:nvSpPr>
        <p:spPr/>
        <p:txBody>
          <a:bodyPr/>
          <a:lstStyle/>
          <a:p>
            <a:r>
              <a:rPr lang="en-US"/>
              <a:t>FLSA Recordkeeping</a:t>
            </a:r>
            <a:endParaRPr lang="en-US" dirty="0"/>
          </a:p>
        </p:txBody>
      </p:sp>
      <p:sp>
        <p:nvSpPr>
          <p:cNvPr id="25" name="Text Placeholder 19">
            <a:extLst>
              <a:ext uri="{FF2B5EF4-FFF2-40B4-BE49-F238E27FC236}">
                <a16:creationId xmlns:a16="http://schemas.microsoft.com/office/drawing/2014/main" xmlns="" id="{C0D1DAA7-FE66-4DFC-B23B-B6677F86A5C1}"/>
              </a:ext>
            </a:extLst>
          </p:cNvPr>
          <p:cNvSpPr>
            <a:spLocks noGrp="1"/>
          </p:cNvSpPr>
          <p:nvPr>
            <p:ph type="body" sz="quarter" idx="10"/>
          </p:nvPr>
        </p:nvSpPr>
        <p:spPr>
          <a:xfrm>
            <a:off x="0" y="6003050"/>
            <a:ext cx="2286000" cy="845127"/>
          </a:xfrm>
          <a:solidFill>
            <a:srgbClr val="595959"/>
          </a:solidFill>
        </p:spPr>
        <p:txBody>
          <a:bodyPr/>
          <a:lstStyle/>
          <a:p>
            <a:pPr>
              <a:lnSpc>
                <a:spcPts val="2300"/>
              </a:lnSpc>
            </a:pPr>
            <a:r>
              <a:rPr lang="en-US" sz="1700"/>
              <a:t>Employee information</a:t>
            </a:r>
            <a:endParaRPr lang="en-US" sz="1700" b="0" dirty="0"/>
          </a:p>
        </p:txBody>
      </p:sp>
      <p:sp>
        <p:nvSpPr>
          <p:cNvPr id="26" name="Text Placeholder 20">
            <a:extLst>
              <a:ext uri="{FF2B5EF4-FFF2-40B4-BE49-F238E27FC236}">
                <a16:creationId xmlns:a16="http://schemas.microsoft.com/office/drawing/2014/main" xmlns="" id="{B180905D-1593-47B1-BE11-FC655ADEA5E5}"/>
              </a:ext>
            </a:extLst>
          </p:cNvPr>
          <p:cNvSpPr>
            <a:spLocks noGrp="1"/>
          </p:cNvSpPr>
          <p:nvPr>
            <p:ph type="body" sz="quarter" idx="12"/>
          </p:nvPr>
        </p:nvSpPr>
        <p:spPr>
          <a:xfrm>
            <a:off x="2293859" y="6003050"/>
            <a:ext cx="2286000" cy="845127"/>
          </a:xfrm>
          <a:solidFill>
            <a:srgbClr val="0086B3"/>
          </a:solidFill>
        </p:spPr>
        <p:txBody>
          <a:bodyPr/>
          <a:lstStyle/>
          <a:p>
            <a:pPr>
              <a:lnSpc>
                <a:spcPts val="1800"/>
              </a:lnSpc>
            </a:pPr>
            <a:r>
              <a:rPr lang="en-US" sz="1700"/>
              <a:t>Basic employment and earnings records</a:t>
            </a:r>
            <a:endParaRPr lang="en-US" sz="1700" b="0" dirty="0"/>
          </a:p>
        </p:txBody>
      </p:sp>
      <p:sp>
        <p:nvSpPr>
          <p:cNvPr id="27" name="Text Placeholder 21">
            <a:extLst>
              <a:ext uri="{FF2B5EF4-FFF2-40B4-BE49-F238E27FC236}">
                <a16:creationId xmlns:a16="http://schemas.microsoft.com/office/drawing/2014/main" xmlns="" id="{F7DF526E-9452-4258-984B-D6F42441BAFB}"/>
              </a:ext>
            </a:extLst>
          </p:cNvPr>
          <p:cNvSpPr>
            <a:spLocks noGrp="1"/>
          </p:cNvSpPr>
          <p:nvPr>
            <p:ph type="body" sz="quarter" idx="13"/>
          </p:nvPr>
        </p:nvSpPr>
        <p:spPr>
          <a:xfrm>
            <a:off x="4587718" y="6003050"/>
            <a:ext cx="2286000" cy="845127"/>
          </a:xfrm>
        </p:spPr>
        <p:txBody>
          <a:bodyPr/>
          <a:lstStyle/>
          <a:p>
            <a:pPr>
              <a:lnSpc>
                <a:spcPts val="1800"/>
              </a:lnSpc>
            </a:pPr>
            <a:r>
              <a:rPr lang="en-US" sz="1700"/>
              <a:t>Records for employees receiving tips </a:t>
            </a:r>
            <a:endParaRPr lang="en-US" sz="1700" b="0" dirty="0"/>
          </a:p>
        </p:txBody>
      </p:sp>
      <p:sp>
        <p:nvSpPr>
          <p:cNvPr id="29" name="Text Placeholder 22">
            <a:extLst>
              <a:ext uri="{FF2B5EF4-FFF2-40B4-BE49-F238E27FC236}">
                <a16:creationId xmlns:a16="http://schemas.microsoft.com/office/drawing/2014/main" xmlns="" id="{C547BE95-4549-4019-9A70-56F479146F1E}"/>
              </a:ext>
            </a:extLst>
          </p:cNvPr>
          <p:cNvSpPr>
            <a:spLocks noGrp="1"/>
          </p:cNvSpPr>
          <p:nvPr>
            <p:ph type="body" sz="quarter" idx="14"/>
          </p:nvPr>
        </p:nvSpPr>
        <p:spPr>
          <a:xfrm>
            <a:off x="6881578" y="6003050"/>
            <a:ext cx="2286000" cy="845127"/>
          </a:xfrm>
        </p:spPr>
        <p:txBody>
          <a:bodyPr/>
          <a:lstStyle/>
          <a:p>
            <a:pPr lvl="0">
              <a:lnSpc>
                <a:spcPts val="2300"/>
              </a:lnSpc>
            </a:pPr>
            <a:r>
              <a:rPr lang="en-US" sz="1700">
                <a:solidFill>
                  <a:prstClr val="white"/>
                </a:solidFill>
              </a:rPr>
              <a:t>Minimum requirements</a:t>
            </a:r>
            <a:endParaRPr lang="en-US" sz="1700" b="0" dirty="0">
              <a:solidFill>
                <a:prstClr val="white"/>
              </a:solidFill>
            </a:endParaRPr>
          </a:p>
        </p:txBody>
      </p:sp>
      <p:sp>
        <p:nvSpPr>
          <p:cNvPr id="8" name="Rectangle 7">
            <a:extLst>
              <a:ext uri="{FF2B5EF4-FFF2-40B4-BE49-F238E27FC236}">
                <a16:creationId xmlns:a16="http://schemas.microsoft.com/office/drawing/2014/main" xmlns="" id="{B62A38C7-1DA8-4A97-A33E-8FEC3CCC9597}"/>
              </a:ext>
            </a:extLst>
          </p:cNvPr>
          <p:cNvSpPr/>
          <p:nvPr/>
        </p:nvSpPr>
        <p:spPr>
          <a:xfrm>
            <a:off x="-171451" y="2190751"/>
            <a:ext cx="5229225" cy="666750"/>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514350"/>
            <a:r>
              <a:rPr lang="en-US" sz="2000" dirty="0">
                <a:latin typeface="Open Sans" panose="020B0606030504020204" pitchFamily="34" charset="0"/>
                <a:ea typeface="Open Sans" panose="020B0606030504020204" pitchFamily="34" charset="0"/>
                <a:cs typeface="Open Sans" panose="020B0606030504020204" pitchFamily="34" charset="0"/>
              </a:rPr>
              <a:t>Retain at least 2 years</a:t>
            </a:r>
          </a:p>
        </p:txBody>
      </p:sp>
    </p:spTree>
    <p:custDataLst>
      <p:tags r:id="rId1"/>
    </p:custDataLst>
    <p:extLst>
      <p:ext uri="{BB962C8B-B14F-4D97-AF65-F5344CB8AC3E}">
        <p14:creationId xmlns:p14="http://schemas.microsoft.com/office/powerpoint/2010/main" val="14379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7419D94-CCFD-4AC4-BF62-D5846FEF2CA9}"/>
              </a:ext>
            </a:extLst>
          </p:cNvPr>
          <p:cNvPicPr>
            <a:picLocks noChangeAspect="1"/>
          </p:cNvPicPr>
          <p:nvPr/>
        </p:nvPicPr>
        <p:blipFill rotWithShape="1">
          <a:blip r:embed="rId4">
            <a:extLst>
              <a:ext uri="{28A0092B-C50C-407E-A947-70E740481C1C}">
                <a14:useLocalDpi xmlns:a14="http://schemas.microsoft.com/office/drawing/2010/main" val="0"/>
              </a:ext>
            </a:extLst>
          </a:blip>
          <a:srcRect l="5496" r="7402"/>
          <a:stretch/>
        </p:blipFill>
        <p:spPr>
          <a:xfrm>
            <a:off x="4556283" y="876300"/>
            <a:ext cx="4611295" cy="5126750"/>
          </a:xfrm>
          <a:prstGeom prst="rect">
            <a:avLst/>
          </a:prstGeom>
        </p:spPr>
      </p:pic>
      <p:sp>
        <p:nvSpPr>
          <p:cNvPr id="4" name="Text Placeholder 3">
            <a:extLst>
              <a:ext uri="{FF2B5EF4-FFF2-40B4-BE49-F238E27FC236}">
                <a16:creationId xmlns:a16="http://schemas.microsoft.com/office/drawing/2014/main" xmlns="" id="{952D94FB-D78B-4AD9-9542-BB577622F5B3}"/>
              </a:ext>
            </a:extLst>
          </p:cNvPr>
          <p:cNvSpPr>
            <a:spLocks noGrp="1"/>
          </p:cNvSpPr>
          <p:nvPr>
            <p:ph type="body" sz="quarter" idx="24"/>
          </p:nvPr>
        </p:nvSpPr>
        <p:spPr>
          <a:xfrm>
            <a:off x="0" y="876300"/>
            <a:ext cx="4572000" cy="5126750"/>
          </a:xfrm>
        </p:spPr>
        <p:txBody>
          <a:bodyPr/>
          <a:lstStyle/>
          <a:p>
            <a:endParaRPr lang="en-US" dirty="0"/>
          </a:p>
        </p:txBody>
      </p:sp>
      <p:sp>
        <p:nvSpPr>
          <p:cNvPr id="19" name="Title 18">
            <a:extLst>
              <a:ext uri="{FF2B5EF4-FFF2-40B4-BE49-F238E27FC236}">
                <a16:creationId xmlns:a16="http://schemas.microsoft.com/office/drawing/2014/main" xmlns="" id="{E9BDBE6C-1FF6-46D5-8A2F-5FEEFB677FAA}"/>
              </a:ext>
            </a:extLst>
          </p:cNvPr>
          <p:cNvSpPr>
            <a:spLocks noGrp="1"/>
          </p:cNvSpPr>
          <p:nvPr>
            <p:ph type="title"/>
          </p:nvPr>
        </p:nvSpPr>
        <p:spPr/>
        <p:txBody>
          <a:bodyPr/>
          <a:lstStyle/>
          <a:p>
            <a:r>
              <a:rPr lang="en-US" dirty="0"/>
              <a:t>FLSA Recordkeeping</a:t>
            </a:r>
          </a:p>
        </p:txBody>
      </p:sp>
      <p:sp>
        <p:nvSpPr>
          <p:cNvPr id="8" name="Rectangle 7">
            <a:extLst>
              <a:ext uri="{FF2B5EF4-FFF2-40B4-BE49-F238E27FC236}">
                <a16:creationId xmlns:a16="http://schemas.microsoft.com/office/drawing/2014/main" xmlns="" id="{B62A38C7-1DA8-4A97-A33E-8FEC3CCC9597}"/>
              </a:ext>
            </a:extLst>
          </p:cNvPr>
          <p:cNvSpPr/>
          <p:nvPr/>
        </p:nvSpPr>
        <p:spPr>
          <a:xfrm>
            <a:off x="-171451" y="2190751"/>
            <a:ext cx="5229225" cy="666750"/>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514350"/>
            <a:r>
              <a:rPr lang="en-US" sz="2000" dirty="0">
                <a:latin typeface="Open Sans" panose="020B0606030504020204" pitchFamily="34" charset="0"/>
                <a:ea typeface="Open Sans" panose="020B0606030504020204" pitchFamily="34" charset="0"/>
                <a:cs typeface="Open Sans" panose="020B0606030504020204" pitchFamily="34" charset="0"/>
              </a:rPr>
              <a:t>Retain at least 3 years</a:t>
            </a:r>
          </a:p>
        </p:txBody>
      </p:sp>
      <p:sp>
        <p:nvSpPr>
          <p:cNvPr id="25" name="Text Placeholder 19">
            <a:extLst>
              <a:ext uri="{FF2B5EF4-FFF2-40B4-BE49-F238E27FC236}">
                <a16:creationId xmlns:a16="http://schemas.microsoft.com/office/drawing/2014/main" xmlns="" id="{C0D1DAA7-FE66-4DFC-B23B-B6677F86A5C1}"/>
              </a:ext>
            </a:extLst>
          </p:cNvPr>
          <p:cNvSpPr>
            <a:spLocks noGrp="1"/>
          </p:cNvSpPr>
          <p:nvPr>
            <p:ph type="body" sz="quarter" idx="10"/>
          </p:nvPr>
        </p:nvSpPr>
        <p:spPr>
          <a:xfrm>
            <a:off x="0" y="6003050"/>
            <a:ext cx="2286000" cy="845127"/>
          </a:xfrm>
          <a:solidFill>
            <a:srgbClr val="595959"/>
          </a:solidFill>
        </p:spPr>
        <p:txBody>
          <a:bodyPr/>
          <a:lstStyle/>
          <a:p>
            <a:pPr>
              <a:lnSpc>
                <a:spcPts val="2300"/>
              </a:lnSpc>
            </a:pPr>
            <a:r>
              <a:rPr lang="en-US" sz="1700" dirty="0"/>
              <a:t>Employee information</a:t>
            </a:r>
            <a:endParaRPr lang="en-US" sz="1700" b="0" dirty="0"/>
          </a:p>
        </p:txBody>
      </p:sp>
      <p:sp>
        <p:nvSpPr>
          <p:cNvPr id="26" name="Text Placeholder 20">
            <a:extLst>
              <a:ext uri="{FF2B5EF4-FFF2-40B4-BE49-F238E27FC236}">
                <a16:creationId xmlns:a16="http://schemas.microsoft.com/office/drawing/2014/main" xmlns="" id="{B180905D-1593-47B1-BE11-FC655ADEA5E5}"/>
              </a:ext>
            </a:extLst>
          </p:cNvPr>
          <p:cNvSpPr>
            <a:spLocks noGrp="1"/>
          </p:cNvSpPr>
          <p:nvPr>
            <p:ph type="body" sz="quarter" idx="12"/>
          </p:nvPr>
        </p:nvSpPr>
        <p:spPr>
          <a:xfrm>
            <a:off x="2293859" y="6003050"/>
            <a:ext cx="2286000" cy="845127"/>
          </a:xfrm>
          <a:solidFill>
            <a:srgbClr val="595959"/>
          </a:solidFill>
        </p:spPr>
        <p:txBody>
          <a:bodyPr/>
          <a:lstStyle/>
          <a:p>
            <a:pPr>
              <a:lnSpc>
                <a:spcPts val="1800"/>
              </a:lnSpc>
            </a:pPr>
            <a:r>
              <a:rPr lang="en-US" sz="1700" dirty="0"/>
              <a:t>Basic employment and earnings records</a:t>
            </a:r>
            <a:endParaRPr lang="en-US" sz="1700" b="0" dirty="0"/>
          </a:p>
        </p:txBody>
      </p:sp>
      <p:sp>
        <p:nvSpPr>
          <p:cNvPr id="27" name="Text Placeholder 21">
            <a:extLst>
              <a:ext uri="{FF2B5EF4-FFF2-40B4-BE49-F238E27FC236}">
                <a16:creationId xmlns:a16="http://schemas.microsoft.com/office/drawing/2014/main" xmlns="" id="{F7DF526E-9452-4258-984B-D6F42441BAFB}"/>
              </a:ext>
            </a:extLst>
          </p:cNvPr>
          <p:cNvSpPr>
            <a:spLocks noGrp="1"/>
          </p:cNvSpPr>
          <p:nvPr>
            <p:ph type="body" sz="quarter" idx="13"/>
          </p:nvPr>
        </p:nvSpPr>
        <p:spPr>
          <a:xfrm>
            <a:off x="4587718" y="6003050"/>
            <a:ext cx="2286000" cy="845127"/>
          </a:xfrm>
          <a:solidFill>
            <a:srgbClr val="0086B3"/>
          </a:solidFill>
        </p:spPr>
        <p:txBody>
          <a:bodyPr/>
          <a:lstStyle/>
          <a:p>
            <a:pPr>
              <a:lnSpc>
                <a:spcPts val="1800"/>
              </a:lnSpc>
            </a:pPr>
            <a:r>
              <a:rPr lang="en-US" sz="1700" dirty="0"/>
              <a:t>Records for employees receiving tips </a:t>
            </a:r>
            <a:endParaRPr lang="en-US" sz="1700" b="0" dirty="0"/>
          </a:p>
        </p:txBody>
      </p:sp>
      <p:sp>
        <p:nvSpPr>
          <p:cNvPr id="29" name="Text Placeholder 22">
            <a:extLst>
              <a:ext uri="{FF2B5EF4-FFF2-40B4-BE49-F238E27FC236}">
                <a16:creationId xmlns:a16="http://schemas.microsoft.com/office/drawing/2014/main" xmlns="" id="{C547BE95-4549-4019-9A70-56F479146F1E}"/>
              </a:ext>
            </a:extLst>
          </p:cNvPr>
          <p:cNvSpPr>
            <a:spLocks noGrp="1"/>
          </p:cNvSpPr>
          <p:nvPr>
            <p:ph type="body" sz="quarter" idx="14"/>
          </p:nvPr>
        </p:nvSpPr>
        <p:spPr>
          <a:xfrm>
            <a:off x="6881578" y="6003050"/>
            <a:ext cx="2286000" cy="845127"/>
          </a:xfrm>
        </p:spPr>
        <p:txBody>
          <a:bodyPr/>
          <a:lstStyle/>
          <a:p>
            <a:pPr lvl="0">
              <a:lnSpc>
                <a:spcPts val="2300"/>
              </a:lnSpc>
            </a:pPr>
            <a:r>
              <a:rPr lang="en-US" sz="1700" dirty="0">
                <a:solidFill>
                  <a:prstClr val="white"/>
                </a:solidFill>
              </a:rPr>
              <a:t>Minimum requirements</a:t>
            </a:r>
            <a:endParaRPr lang="en-US" sz="1700" b="0" dirty="0">
              <a:solidFill>
                <a:prstClr val="white"/>
              </a:solidFill>
            </a:endParaRPr>
          </a:p>
        </p:txBody>
      </p:sp>
    </p:spTree>
    <p:custDataLst>
      <p:tags r:id="rId1"/>
    </p:custDataLst>
    <p:extLst>
      <p:ext uri="{BB962C8B-B14F-4D97-AF65-F5344CB8AC3E}">
        <p14:creationId xmlns:p14="http://schemas.microsoft.com/office/powerpoint/2010/main" val="19641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Knowledge Check1 text">
            <a:extLst>
              <a:ext uri="{FF2B5EF4-FFF2-40B4-BE49-F238E27FC236}">
                <a16:creationId xmlns:a16="http://schemas.microsoft.com/office/drawing/2014/main" xmlns="" id="{F17B33A4-4020-4F0F-A2A0-9077CD82C2F8}"/>
              </a:ext>
            </a:extLst>
          </p:cNvPr>
          <p:cNvSpPr>
            <a:spLocks noGrp="1"/>
          </p:cNvSpPr>
          <p:nvPr>
            <p:ph type="body" sz="quarter" idx="10"/>
          </p:nvPr>
        </p:nvSpPr>
        <p:spPr/>
        <p:txBody>
          <a:bodyPr/>
          <a:lstStyle/>
          <a:p>
            <a:r>
              <a:rPr lang="en-US"/>
              <a:t>Knowledge Check 1</a:t>
            </a:r>
            <a:endParaRPr lang="en-US" dirty="0"/>
          </a:p>
        </p:txBody>
      </p:sp>
      <p:sp>
        <p:nvSpPr>
          <p:cNvPr id="5" name="Text Placeholder 4">
            <a:extLst>
              <a:ext uri="{FF2B5EF4-FFF2-40B4-BE49-F238E27FC236}">
                <a16:creationId xmlns:a16="http://schemas.microsoft.com/office/drawing/2014/main" xmlns="" id="{516F4658-BA77-4358-A1C6-7E5F3598FC01}"/>
              </a:ext>
            </a:extLst>
          </p:cNvPr>
          <p:cNvSpPr>
            <a:spLocks noGrp="1"/>
          </p:cNvSpPr>
          <p:nvPr>
            <p:ph type="body" sz="quarter" idx="28"/>
          </p:nvPr>
        </p:nvSpPr>
        <p:spPr/>
        <p:txBody>
          <a:bodyPr/>
          <a:lstStyle/>
          <a:p>
            <a:r>
              <a:rPr lang="en-US"/>
              <a:t>Knowledge Check 1</a:t>
            </a:r>
            <a:endParaRPr lang="en-US" dirty="0"/>
          </a:p>
        </p:txBody>
      </p:sp>
    </p:spTree>
    <p:custDataLst>
      <p:tags r:id="rId1"/>
    </p:custDataLst>
    <p:extLst>
      <p:ext uri="{BB962C8B-B14F-4D97-AF65-F5344CB8AC3E}">
        <p14:creationId xmlns:p14="http://schemas.microsoft.com/office/powerpoint/2010/main" val="4001271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3D100167-D756-4C0B-BCB4-FDA3848E09CD}"/>
              </a:ext>
            </a:extLst>
          </p:cNvPr>
          <p:cNvPicPr>
            <a:picLocks noChangeAspect="1"/>
          </p:cNvPicPr>
          <p:nvPr/>
        </p:nvPicPr>
        <p:blipFill rotWithShape="1">
          <a:blip r:embed="rId4">
            <a:extLst>
              <a:ext uri="{28A0092B-C50C-407E-A947-70E740481C1C}">
                <a14:useLocalDpi xmlns:a14="http://schemas.microsoft.com/office/drawing/2010/main" val="0"/>
              </a:ext>
            </a:extLst>
          </a:blip>
          <a:srcRect l="40729"/>
          <a:stretch/>
        </p:blipFill>
        <p:spPr>
          <a:xfrm>
            <a:off x="4556282" y="876300"/>
            <a:ext cx="4645537" cy="5200650"/>
          </a:xfrm>
          <a:prstGeom prst="rect">
            <a:avLst/>
          </a:prstGeom>
        </p:spPr>
      </p:pic>
      <p:sp>
        <p:nvSpPr>
          <p:cNvPr id="4" name="Text Placeholder 3">
            <a:extLst>
              <a:ext uri="{FF2B5EF4-FFF2-40B4-BE49-F238E27FC236}">
                <a16:creationId xmlns:a16="http://schemas.microsoft.com/office/drawing/2014/main" xmlns="" id="{952D94FB-D78B-4AD9-9542-BB577622F5B3}"/>
              </a:ext>
            </a:extLst>
          </p:cNvPr>
          <p:cNvSpPr>
            <a:spLocks noGrp="1"/>
          </p:cNvSpPr>
          <p:nvPr>
            <p:ph type="body" sz="quarter" idx="24"/>
          </p:nvPr>
        </p:nvSpPr>
        <p:spPr>
          <a:xfrm>
            <a:off x="0" y="876300"/>
            <a:ext cx="4572000" cy="5126750"/>
          </a:xfrm>
        </p:spPr>
        <p:txBody>
          <a:bodyPr/>
          <a:lstStyle/>
          <a:p>
            <a:endParaRPr lang="en-US" dirty="0"/>
          </a:p>
        </p:txBody>
      </p:sp>
      <p:sp>
        <p:nvSpPr>
          <p:cNvPr id="19" name="Title 18">
            <a:extLst>
              <a:ext uri="{FF2B5EF4-FFF2-40B4-BE49-F238E27FC236}">
                <a16:creationId xmlns:a16="http://schemas.microsoft.com/office/drawing/2014/main" xmlns="" id="{E9BDBE6C-1FF6-46D5-8A2F-5FEEFB677FAA}"/>
              </a:ext>
            </a:extLst>
          </p:cNvPr>
          <p:cNvSpPr>
            <a:spLocks noGrp="1"/>
          </p:cNvSpPr>
          <p:nvPr>
            <p:ph type="title"/>
          </p:nvPr>
        </p:nvSpPr>
        <p:spPr/>
        <p:txBody>
          <a:bodyPr/>
          <a:lstStyle/>
          <a:p>
            <a:r>
              <a:rPr lang="en-US" dirty="0"/>
              <a:t>FLSA Recordkeeping</a:t>
            </a:r>
          </a:p>
        </p:txBody>
      </p:sp>
      <p:sp>
        <p:nvSpPr>
          <p:cNvPr id="8" name="Rectangle 7">
            <a:extLst>
              <a:ext uri="{FF2B5EF4-FFF2-40B4-BE49-F238E27FC236}">
                <a16:creationId xmlns:a16="http://schemas.microsoft.com/office/drawing/2014/main" xmlns="" id="{B62A38C7-1DA8-4A97-A33E-8FEC3CCC9597}"/>
              </a:ext>
            </a:extLst>
          </p:cNvPr>
          <p:cNvSpPr/>
          <p:nvPr/>
        </p:nvSpPr>
        <p:spPr>
          <a:xfrm>
            <a:off x="-171451" y="2190751"/>
            <a:ext cx="5229225" cy="666750"/>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514350"/>
            <a:r>
              <a:rPr lang="en-US" sz="2000" dirty="0">
                <a:latin typeface="Open Sans" panose="020B0606030504020204" pitchFamily="34" charset="0"/>
                <a:ea typeface="Open Sans" panose="020B0606030504020204" pitchFamily="34" charset="0"/>
                <a:cs typeface="Open Sans" panose="020B0606030504020204" pitchFamily="34" charset="0"/>
              </a:rPr>
              <a:t>Retain longer than </a:t>
            </a:r>
          </a:p>
          <a:p>
            <a:pPr indent="514350"/>
            <a:r>
              <a:rPr lang="en-US" sz="2000" dirty="0">
                <a:latin typeface="Open Sans" panose="020B0606030504020204" pitchFamily="34" charset="0"/>
                <a:ea typeface="Open Sans" panose="020B0606030504020204" pitchFamily="34" charset="0"/>
                <a:cs typeface="Open Sans" panose="020B0606030504020204" pitchFamily="34" charset="0"/>
              </a:rPr>
              <a:t>legal minimum</a:t>
            </a:r>
          </a:p>
        </p:txBody>
      </p:sp>
      <p:sp>
        <p:nvSpPr>
          <p:cNvPr id="25" name="Text Placeholder 19">
            <a:extLst>
              <a:ext uri="{FF2B5EF4-FFF2-40B4-BE49-F238E27FC236}">
                <a16:creationId xmlns:a16="http://schemas.microsoft.com/office/drawing/2014/main" xmlns="" id="{C0D1DAA7-FE66-4DFC-B23B-B6677F86A5C1}"/>
              </a:ext>
            </a:extLst>
          </p:cNvPr>
          <p:cNvSpPr>
            <a:spLocks noGrp="1"/>
          </p:cNvSpPr>
          <p:nvPr>
            <p:ph type="body" sz="quarter" idx="10"/>
          </p:nvPr>
        </p:nvSpPr>
        <p:spPr>
          <a:xfrm>
            <a:off x="0" y="6003050"/>
            <a:ext cx="2286000" cy="845127"/>
          </a:xfrm>
          <a:solidFill>
            <a:srgbClr val="595959"/>
          </a:solidFill>
        </p:spPr>
        <p:txBody>
          <a:bodyPr/>
          <a:lstStyle/>
          <a:p>
            <a:pPr>
              <a:lnSpc>
                <a:spcPts val="2300"/>
              </a:lnSpc>
            </a:pPr>
            <a:r>
              <a:rPr lang="en-US" sz="1700" dirty="0"/>
              <a:t>Employee information</a:t>
            </a:r>
            <a:endParaRPr lang="en-US" sz="1700" b="0" dirty="0"/>
          </a:p>
        </p:txBody>
      </p:sp>
      <p:sp>
        <p:nvSpPr>
          <p:cNvPr id="26" name="Text Placeholder 20">
            <a:extLst>
              <a:ext uri="{FF2B5EF4-FFF2-40B4-BE49-F238E27FC236}">
                <a16:creationId xmlns:a16="http://schemas.microsoft.com/office/drawing/2014/main" xmlns="" id="{B180905D-1593-47B1-BE11-FC655ADEA5E5}"/>
              </a:ext>
            </a:extLst>
          </p:cNvPr>
          <p:cNvSpPr>
            <a:spLocks noGrp="1"/>
          </p:cNvSpPr>
          <p:nvPr>
            <p:ph type="body" sz="quarter" idx="12"/>
          </p:nvPr>
        </p:nvSpPr>
        <p:spPr>
          <a:xfrm>
            <a:off x="2293859" y="6003050"/>
            <a:ext cx="2286000" cy="845127"/>
          </a:xfrm>
          <a:solidFill>
            <a:srgbClr val="595959"/>
          </a:solidFill>
        </p:spPr>
        <p:txBody>
          <a:bodyPr/>
          <a:lstStyle/>
          <a:p>
            <a:pPr>
              <a:lnSpc>
                <a:spcPts val="1800"/>
              </a:lnSpc>
            </a:pPr>
            <a:r>
              <a:rPr lang="en-US" sz="1700" dirty="0"/>
              <a:t>Basic employment and earnings records</a:t>
            </a:r>
            <a:endParaRPr lang="en-US" sz="1700" b="0" dirty="0"/>
          </a:p>
        </p:txBody>
      </p:sp>
      <p:sp>
        <p:nvSpPr>
          <p:cNvPr id="27" name="Text Placeholder 21">
            <a:extLst>
              <a:ext uri="{FF2B5EF4-FFF2-40B4-BE49-F238E27FC236}">
                <a16:creationId xmlns:a16="http://schemas.microsoft.com/office/drawing/2014/main" xmlns="" id="{F7DF526E-9452-4258-984B-D6F42441BAFB}"/>
              </a:ext>
            </a:extLst>
          </p:cNvPr>
          <p:cNvSpPr>
            <a:spLocks noGrp="1"/>
          </p:cNvSpPr>
          <p:nvPr>
            <p:ph type="body" sz="quarter" idx="13"/>
          </p:nvPr>
        </p:nvSpPr>
        <p:spPr>
          <a:xfrm>
            <a:off x="4587718" y="6003050"/>
            <a:ext cx="2286000" cy="845127"/>
          </a:xfrm>
          <a:solidFill>
            <a:srgbClr val="595959"/>
          </a:solidFill>
        </p:spPr>
        <p:txBody>
          <a:bodyPr/>
          <a:lstStyle/>
          <a:p>
            <a:pPr>
              <a:lnSpc>
                <a:spcPts val="1800"/>
              </a:lnSpc>
            </a:pPr>
            <a:r>
              <a:rPr lang="en-US" sz="1700" dirty="0"/>
              <a:t>Records for employees receiving tips </a:t>
            </a:r>
            <a:endParaRPr lang="en-US" sz="1700" b="0" dirty="0"/>
          </a:p>
        </p:txBody>
      </p:sp>
      <p:sp>
        <p:nvSpPr>
          <p:cNvPr id="29" name="Text Placeholder 22">
            <a:extLst>
              <a:ext uri="{FF2B5EF4-FFF2-40B4-BE49-F238E27FC236}">
                <a16:creationId xmlns:a16="http://schemas.microsoft.com/office/drawing/2014/main" xmlns="" id="{C547BE95-4549-4019-9A70-56F479146F1E}"/>
              </a:ext>
            </a:extLst>
          </p:cNvPr>
          <p:cNvSpPr>
            <a:spLocks noGrp="1"/>
          </p:cNvSpPr>
          <p:nvPr>
            <p:ph type="body" sz="quarter" idx="14"/>
          </p:nvPr>
        </p:nvSpPr>
        <p:spPr>
          <a:xfrm>
            <a:off x="6881578" y="6003050"/>
            <a:ext cx="2286000" cy="845127"/>
          </a:xfrm>
          <a:solidFill>
            <a:srgbClr val="0086B3"/>
          </a:solidFill>
        </p:spPr>
        <p:txBody>
          <a:bodyPr/>
          <a:lstStyle/>
          <a:p>
            <a:pPr lvl="0">
              <a:lnSpc>
                <a:spcPts val="2300"/>
              </a:lnSpc>
            </a:pPr>
            <a:r>
              <a:rPr lang="en-US" sz="1700" dirty="0">
                <a:solidFill>
                  <a:prstClr val="white"/>
                </a:solidFill>
              </a:rPr>
              <a:t>Minimum requirements</a:t>
            </a:r>
            <a:endParaRPr lang="en-US" sz="1700" b="0" dirty="0">
              <a:solidFill>
                <a:prstClr val="white"/>
              </a:solidFill>
            </a:endParaRPr>
          </a:p>
        </p:txBody>
      </p:sp>
    </p:spTree>
    <p:custDataLst>
      <p:tags r:id="rId1"/>
    </p:custDataLst>
    <p:extLst>
      <p:ext uri="{BB962C8B-B14F-4D97-AF65-F5344CB8AC3E}">
        <p14:creationId xmlns:p14="http://schemas.microsoft.com/office/powerpoint/2010/main" val="184645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F17B33A4-4020-4F0F-A2A0-9077CD82C2F8}"/>
              </a:ext>
            </a:extLst>
          </p:cNvPr>
          <p:cNvSpPr>
            <a:spLocks noGrp="1"/>
          </p:cNvSpPr>
          <p:nvPr>
            <p:ph type="body" sz="quarter" idx="10"/>
          </p:nvPr>
        </p:nvSpPr>
        <p:spPr/>
        <p:txBody>
          <a:bodyPr/>
          <a:lstStyle/>
          <a:p>
            <a:r>
              <a:rPr lang="en-US" dirty="0"/>
              <a:t>Knowledge Check 3</a:t>
            </a:r>
          </a:p>
        </p:txBody>
      </p:sp>
      <p:sp>
        <p:nvSpPr>
          <p:cNvPr id="5" name="Text Placeholder 4">
            <a:extLst>
              <a:ext uri="{FF2B5EF4-FFF2-40B4-BE49-F238E27FC236}">
                <a16:creationId xmlns:a16="http://schemas.microsoft.com/office/drawing/2014/main" xmlns="" id="{516F4658-BA77-4358-A1C6-7E5F3598FC01}"/>
              </a:ext>
            </a:extLst>
          </p:cNvPr>
          <p:cNvSpPr>
            <a:spLocks noGrp="1"/>
          </p:cNvSpPr>
          <p:nvPr>
            <p:ph type="body" sz="quarter" idx="28"/>
          </p:nvPr>
        </p:nvSpPr>
        <p:spPr/>
        <p:txBody>
          <a:bodyPr/>
          <a:lstStyle/>
          <a:p>
            <a:r>
              <a:rPr lang="en-US" dirty="0"/>
              <a:t>Knowledge Check 3</a:t>
            </a:r>
          </a:p>
        </p:txBody>
      </p:sp>
    </p:spTree>
    <p:custDataLst>
      <p:tags r:id="rId1"/>
    </p:custDataLst>
    <p:extLst>
      <p:ext uri="{BB962C8B-B14F-4D97-AF65-F5344CB8AC3E}">
        <p14:creationId xmlns:p14="http://schemas.microsoft.com/office/powerpoint/2010/main" val="2958728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It’s never OK for a private employer to give comp time instead of paying overtime.</a:t>
            </a:r>
            <a:endParaRPr lang="en-US" b="0" dirty="0"/>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28"/>
          </p:nvPr>
        </p:nvSpPr>
        <p:spPr>
          <a:xfrm>
            <a:off x="231498" y="331159"/>
            <a:ext cx="8912502" cy="1035417"/>
          </a:xfrm>
        </p:spPr>
        <p:txBody>
          <a:bodyPr/>
          <a:lstStyle/>
          <a:p>
            <a:r>
              <a:rPr lang="en-US" dirty="0"/>
              <a:t>Knowledge Check 3</a:t>
            </a:r>
          </a:p>
        </p:txBody>
      </p:sp>
      <p:sp>
        <p:nvSpPr>
          <p:cNvPr id="6" name="Text Placeholder 5">
            <a:extLst>
              <a:ext uri="{FF2B5EF4-FFF2-40B4-BE49-F238E27FC236}">
                <a16:creationId xmlns:a16="http://schemas.microsoft.com/office/drawing/2014/main" xmlns="" id="{3AA8E9DE-09CD-4519-9507-1854D16D4C7C}"/>
              </a:ext>
            </a:extLst>
          </p:cNvPr>
          <p:cNvSpPr>
            <a:spLocks noGrp="1"/>
          </p:cNvSpPr>
          <p:nvPr>
            <p:ph type="body" sz="quarter" idx="30"/>
          </p:nvPr>
        </p:nvSpPr>
        <p:spPr/>
        <p:txBody>
          <a:bodyPr/>
          <a:lstStyle/>
          <a:p>
            <a:r>
              <a:rPr lang="en-US" dirty="0"/>
              <a:t>True</a:t>
            </a:r>
          </a:p>
          <a:p>
            <a:r>
              <a:rPr lang="en-US" dirty="0"/>
              <a:t>False</a:t>
            </a:r>
          </a:p>
        </p:txBody>
      </p:sp>
    </p:spTree>
    <p:custDataLst>
      <p:tags r:id="rId1"/>
    </p:custDataLst>
    <p:extLst>
      <p:ext uri="{BB962C8B-B14F-4D97-AF65-F5344CB8AC3E}">
        <p14:creationId xmlns:p14="http://schemas.microsoft.com/office/powerpoint/2010/main" val="13886657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It’s never OK for a private employer to give comp time instead of paying overtime.</a:t>
            </a:r>
            <a:endParaRPr lang="en-US" b="0" dirty="0"/>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28"/>
          </p:nvPr>
        </p:nvSpPr>
        <p:spPr>
          <a:xfrm>
            <a:off x="231498" y="331159"/>
            <a:ext cx="8912502" cy="1035417"/>
          </a:xfrm>
        </p:spPr>
        <p:txBody>
          <a:bodyPr/>
          <a:lstStyle/>
          <a:p>
            <a:r>
              <a:rPr lang="en-US" dirty="0"/>
              <a:t>Knowledge Check 3</a:t>
            </a:r>
          </a:p>
        </p:txBody>
      </p:sp>
      <p:sp>
        <p:nvSpPr>
          <p:cNvPr id="6" name="Text Placeholder 5">
            <a:extLst>
              <a:ext uri="{FF2B5EF4-FFF2-40B4-BE49-F238E27FC236}">
                <a16:creationId xmlns:a16="http://schemas.microsoft.com/office/drawing/2014/main" xmlns="" id="{3AA8E9DE-09CD-4519-9507-1854D16D4C7C}"/>
              </a:ext>
            </a:extLst>
          </p:cNvPr>
          <p:cNvSpPr>
            <a:spLocks noGrp="1"/>
          </p:cNvSpPr>
          <p:nvPr>
            <p:ph type="body" sz="quarter" idx="30"/>
          </p:nvPr>
        </p:nvSpPr>
        <p:spPr/>
        <p:txBody>
          <a:bodyPr/>
          <a:lstStyle/>
          <a:p>
            <a:r>
              <a:rPr lang="en-US" b="1" dirty="0"/>
              <a:t>True</a:t>
            </a:r>
          </a:p>
          <a:p>
            <a:r>
              <a:rPr lang="en-US" dirty="0"/>
              <a:t>False</a:t>
            </a:r>
          </a:p>
        </p:txBody>
      </p:sp>
      <p:sp>
        <p:nvSpPr>
          <p:cNvPr id="7" name="Oval">
            <a:extLst>
              <a:ext uri="{FF2B5EF4-FFF2-40B4-BE49-F238E27FC236}">
                <a16:creationId xmlns:a16="http://schemas.microsoft.com/office/drawing/2014/main" xmlns="" id="{A8DD0396-72C3-4E4D-A74C-E1740C783C3F}"/>
              </a:ext>
            </a:extLst>
          </p:cNvPr>
          <p:cNvSpPr/>
          <p:nvPr/>
        </p:nvSpPr>
        <p:spPr>
          <a:xfrm>
            <a:off x="490680" y="2615921"/>
            <a:ext cx="212577" cy="212380"/>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8" name="Feedback text">
            <a:extLst>
              <a:ext uri="{FF2B5EF4-FFF2-40B4-BE49-F238E27FC236}">
                <a16:creationId xmlns:a16="http://schemas.microsoft.com/office/drawing/2014/main" xmlns="" id="{FC764230-403C-45A7-BA33-BF76B4574533}"/>
              </a:ext>
            </a:extLst>
          </p:cNvPr>
          <p:cNvSpPr txBox="1">
            <a:spLocks/>
          </p:cNvSpPr>
          <p:nvPr/>
        </p:nvSpPr>
        <p:spPr>
          <a:xfrm>
            <a:off x="336718" y="5047130"/>
            <a:ext cx="8497316" cy="1617141"/>
          </a:xfrm>
          <a:prstGeom prst="rect">
            <a:avLst/>
          </a:prstGeom>
          <a:solidFill>
            <a:srgbClr val="D9D9D9"/>
          </a:solidFill>
        </p:spPr>
        <p:txBody>
          <a:bodyPr lIns="457200" rIns="457200" anchor="ctr"/>
          <a:lstStyle>
            <a:lvl1pPr algn="ctr">
              <a:lnSpc>
                <a:spcPts val="2300"/>
              </a:lnSpc>
              <a:defRPr sz="2000">
                <a:latin typeface="Open Sans" panose="020B0606030504020204" pitchFamily="34" charset="0"/>
                <a:ea typeface="Open Sans" panose="020B0606030504020204" pitchFamily="34" charset="0"/>
                <a:cs typeface="Open Sans" panose="020B060603050402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defTabSz="914400"/>
            <a:r>
              <a:rPr lang="en-US" dirty="0"/>
              <a:t>Giving comp time instead of paying overtime violates the FLSA.</a:t>
            </a:r>
            <a:endParaRPr lang="en-US" kern="0" dirty="0">
              <a:solidFill>
                <a:sysClr val="windowText" lastClr="000000"/>
              </a:solidFill>
            </a:endParaRPr>
          </a:p>
        </p:txBody>
      </p:sp>
    </p:spTree>
    <p:custDataLst>
      <p:tags r:id="rId1"/>
    </p:custDataLst>
    <p:extLst>
      <p:ext uri="{BB962C8B-B14F-4D97-AF65-F5344CB8AC3E}">
        <p14:creationId xmlns:p14="http://schemas.microsoft.com/office/powerpoint/2010/main" val="2240405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Under the FLSA, sleep time must be paid:</a:t>
            </a:r>
            <a:endParaRPr lang="en-US" b="0" dirty="0"/>
          </a:p>
        </p:txBody>
      </p:sp>
      <p:sp>
        <p:nvSpPr>
          <p:cNvPr id="3" name="Text Placeholder 2">
            <a:extLst>
              <a:ext uri="{FF2B5EF4-FFF2-40B4-BE49-F238E27FC236}">
                <a16:creationId xmlns:a16="http://schemas.microsoft.com/office/drawing/2014/main" xmlns="" id="{0B20383B-D837-4B40-B31E-0A412D3AA367}"/>
              </a:ext>
            </a:extLst>
          </p:cNvPr>
          <p:cNvSpPr>
            <a:spLocks noGrp="1"/>
          </p:cNvSpPr>
          <p:nvPr>
            <p:ph type="body" sz="quarter" idx="28"/>
          </p:nvPr>
        </p:nvSpPr>
        <p:spPr/>
        <p:txBody>
          <a:bodyPr/>
          <a:lstStyle/>
          <a:p>
            <a:r>
              <a:rPr lang="en-US" dirty="0"/>
              <a:t>Knowledge Check 3</a:t>
            </a:r>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30"/>
          </p:nvPr>
        </p:nvSpPr>
        <p:spPr>
          <a:xfrm>
            <a:off x="336718" y="2555875"/>
            <a:ext cx="7805796" cy="2678654"/>
          </a:xfrm>
        </p:spPr>
        <p:txBody>
          <a:bodyPr/>
          <a:lstStyle/>
          <a:p>
            <a:r>
              <a:rPr lang="en-US" dirty="0"/>
              <a:t>When an employee may have to answer a work call at night</a:t>
            </a:r>
          </a:p>
          <a:p>
            <a:r>
              <a:rPr lang="en-US" dirty="0"/>
              <a:t>When an employee is required to be on duty for fewer than 24 hours</a:t>
            </a:r>
          </a:p>
          <a:p>
            <a:r>
              <a:rPr lang="en-US" dirty="0"/>
              <a:t>For an uninterrupted sleep period of 8 hours or fewer when an employee is on duty for 24 hours </a:t>
            </a:r>
            <a:br>
              <a:rPr lang="en-US" dirty="0"/>
            </a:br>
            <a:r>
              <a:rPr lang="en-US" dirty="0"/>
              <a:t>or more </a:t>
            </a:r>
          </a:p>
          <a:p>
            <a:endParaRPr lang="en-US" dirty="0"/>
          </a:p>
        </p:txBody>
      </p:sp>
    </p:spTree>
    <p:custDataLst>
      <p:tags r:id="rId1"/>
    </p:custDataLst>
    <p:extLst>
      <p:ext uri="{BB962C8B-B14F-4D97-AF65-F5344CB8AC3E}">
        <p14:creationId xmlns:p14="http://schemas.microsoft.com/office/powerpoint/2010/main" val="3104469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xmlns="" id="{34F4ECC3-2F32-4274-A4EC-A8FB6EA72E63}"/>
              </a:ext>
            </a:extLst>
          </p:cNvPr>
          <p:cNvSpPr>
            <a:spLocks noGrp="1"/>
          </p:cNvSpPr>
          <p:nvPr>
            <p:ph type="body" sz="quarter" idx="30"/>
          </p:nvPr>
        </p:nvSpPr>
        <p:spPr>
          <a:xfrm>
            <a:off x="336717" y="2555875"/>
            <a:ext cx="8183169" cy="2678654"/>
          </a:xfrm>
        </p:spPr>
        <p:txBody>
          <a:bodyPr/>
          <a:lstStyle/>
          <a:p>
            <a:pPr>
              <a:spcAft>
                <a:spcPts val="800"/>
              </a:spcAft>
            </a:pPr>
            <a:r>
              <a:rPr lang="en-US" b="1" dirty="0"/>
              <a:t>When an employee may have to answer a work call at night</a:t>
            </a:r>
          </a:p>
          <a:p>
            <a:pPr>
              <a:spcAft>
                <a:spcPts val="800"/>
              </a:spcAft>
            </a:pPr>
            <a:r>
              <a:rPr lang="en-US" dirty="0"/>
              <a:t>When an employee is required to be on duty for fewer than 24 hours</a:t>
            </a:r>
          </a:p>
          <a:p>
            <a:pPr>
              <a:spcAft>
                <a:spcPts val="800"/>
              </a:spcAft>
            </a:pPr>
            <a:r>
              <a:rPr lang="en-US" dirty="0"/>
              <a:t>For an uninterrupted sleep period of 8 hours or fewer </a:t>
            </a:r>
            <a:br>
              <a:rPr lang="en-US" dirty="0"/>
            </a:br>
            <a:r>
              <a:rPr lang="en-US" dirty="0"/>
              <a:t>when an employee is on duty for 24 hours or more </a:t>
            </a:r>
          </a:p>
          <a:p>
            <a:endParaRPr lang="en-US" dirty="0"/>
          </a:p>
        </p:txBody>
      </p:sp>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Under the FLSA, sleep time must be paid:</a:t>
            </a:r>
            <a:endParaRPr lang="en-US" b="0" dirty="0"/>
          </a:p>
        </p:txBody>
      </p:sp>
      <p:sp>
        <p:nvSpPr>
          <p:cNvPr id="3" name="Text Placeholder 2">
            <a:extLst>
              <a:ext uri="{FF2B5EF4-FFF2-40B4-BE49-F238E27FC236}">
                <a16:creationId xmlns:a16="http://schemas.microsoft.com/office/drawing/2014/main" xmlns="" id="{0B20383B-D837-4B40-B31E-0A412D3AA367}"/>
              </a:ext>
            </a:extLst>
          </p:cNvPr>
          <p:cNvSpPr>
            <a:spLocks noGrp="1"/>
          </p:cNvSpPr>
          <p:nvPr>
            <p:ph type="body" sz="quarter" idx="28"/>
          </p:nvPr>
        </p:nvSpPr>
        <p:spPr/>
        <p:txBody>
          <a:bodyPr/>
          <a:lstStyle/>
          <a:p>
            <a:r>
              <a:rPr lang="en-US" dirty="0"/>
              <a:t>Knowledge Check 3</a:t>
            </a:r>
          </a:p>
        </p:txBody>
      </p:sp>
      <p:sp>
        <p:nvSpPr>
          <p:cNvPr id="5" name="Feedback text">
            <a:extLst>
              <a:ext uri="{FF2B5EF4-FFF2-40B4-BE49-F238E27FC236}">
                <a16:creationId xmlns:a16="http://schemas.microsoft.com/office/drawing/2014/main" xmlns="" id="{F08104AF-815F-44BD-AE19-22D1D5912BB1}"/>
              </a:ext>
            </a:extLst>
          </p:cNvPr>
          <p:cNvSpPr txBox="1">
            <a:spLocks/>
          </p:cNvSpPr>
          <p:nvPr/>
        </p:nvSpPr>
        <p:spPr>
          <a:xfrm>
            <a:off x="336718" y="4819650"/>
            <a:ext cx="8497316" cy="1844621"/>
          </a:xfrm>
          <a:prstGeom prst="rect">
            <a:avLst/>
          </a:prstGeom>
          <a:solidFill>
            <a:srgbClr val="D9D9D9"/>
          </a:solidFill>
        </p:spPr>
        <p:txBody>
          <a:bodyPr lIns="457200" rIns="457200" anchor="ctr"/>
          <a:lstStyle>
            <a:lvl1pPr algn="ctr">
              <a:lnSpc>
                <a:spcPts val="2300"/>
              </a:lnSpc>
              <a:defRPr sz="2000">
                <a:latin typeface="Open Sans" panose="020B0606030504020204" pitchFamily="34" charset="0"/>
                <a:ea typeface="Open Sans" panose="020B0606030504020204" pitchFamily="34" charset="0"/>
                <a:cs typeface="Open Sans" panose="020B060603050402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r>
              <a:rPr lang="en-US" dirty="0"/>
              <a:t>Sleep time may be paid work time depending on the circumstances, including when an employee who is required to be on duty for fewer than 24 hours is considered to be working even if he or she is permitted to sleep or engage in personal activities when not busy.</a:t>
            </a:r>
          </a:p>
        </p:txBody>
      </p:sp>
      <p:sp>
        <p:nvSpPr>
          <p:cNvPr id="6" name="Oval">
            <a:extLst>
              <a:ext uri="{FF2B5EF4-FFF2-40B4-BE49-F238E27FC236}">
                <a16:creationId xmlns:a16="http://schemas.microsoft.com/office/drawing/2014/main" xmlns="" id="{27BF34DF-41AC-4D96-B7AC-E6F5007EFAC9}"/>
              </a:ext>
            </a:extLst>
          </p:cNvPr>
          <p:cNvSpPr/>
          <p:nvPr/>
        </p:nvSpPr>
        <p:spPr>
          <a:xfrm>
            <a:off x="490680" y="2617811"/>
            <a:ext cx="212577" cy="212380"/>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3350542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Two or more workweeks can be averaged for the purpose of calculating overtime.</a:t>
            </a:r>
            <a:endParaRPr lang="en-US" b="0" dirty="0"/>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28"/>
          </p:nvPr>
        </p:nvSpPr>
        <p:spPr>
          <a:xfrm>
            <a:off x="231498" y="331159"/>
            <a:ext cx="8912502" cy="1035417"/>
          </a:xfrm>
        </p:spPr>
        <p:txBody>
          <a:bodyPr/>
          <a:lstStyle/>
          <a:p>
            <a:r>
              <a:rPr lang="en-US" dirty="0"/>
              <a:t>Knowledge Check 3</a:t>
            </a:r>
          </a:p>
        </p:txBody>
      </p:sp>
      <p:sp>
        <p:nvSpPr>
          <p:cNvPr id="6" name="Text Placeholder 5">
            <a:extLst>
              <a:ext uri="{FF2B5EF4-FFF2-40B4-BE49-F238E27FC236}">
                <a16:creationId xmlns:a16="http://schemas.microsoft.com/office/drawing/2014/main" xmlns="" id="{3AA8E9DE-09CD-4519-9507-1854D16D4C7C}"/>
              </a:ext>
            </a:extLst>
          </p:cNvPr>
          <p:cNvSpPr>
            <a:spLocks noGrp="1"/>
          </p:cNvSpPr>
          <p:nvPr>
            <p:ph type="body" sz="quarter" idx="30"/>
          </p:nvPr>
        </p:nvSpPr>
        <p:spPr/>
        <p:txBody>
          <a:bodyPr/>
          <a:lstStyle/>
          <a:p>
            <a:r>
              <a:rPr lang="en-US" dirty="0"/>
              <a:t>True</a:t>
            </a:r>
          </a:p>
          <a:p>
            <a:r>
              <a:rPr lang="en-US" dirty="0"/>
              <a:t>False</a:t>
            </a:r>
          </a:p>
        </p:txBody>
      </p:sp>
    </p:spTree>
    <p:custDataLst>
      <p:tags r:id="rId1"/>
    </p:custDataLst>
    <p:extLst>
      <p:ext uri="{BB962C8B-B14F-4D97-AF65-F5344CB8AC3E}">
        <p14:creationId xmlns:p14="http://schemas.microsoft.com/office/powerpoint/2010/main" val="3486831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Two or more workweeks can be averaged for the purpose of calculating overtime.</a:t>
            </a:r>
            <a:endParaRPr lang="en-US" b="0" dirty="0"/>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28"/>
          </p:nvPr>
        </p:nvSpPr>
        <p:spPr>
          <a:xfrm>
            <a:off x="231498" y="331159"/>
            <a:ext cx="8912502" cy="1035417"/>
          </a:xfrm>
        </p:spPr>
        <p:txBody>
          <a:bodyPr/>
          <a:lstStyle/>
          <a:p>
            <a:r>
              <a:rPr lang="en-US" dirty="0"/>
              <a:t>Knowledge Check 3</a:t>
            </a:r>
          </a:p>
        </p:txBody>
      </p:sp>
      <p:sp>
        <p:nvSpPr>
          <p:cNvPr id="6" name="Text Placeholder 5">
            <a:extLst>
              <a:ext uri="{FF2B5EF4-FFF2-40B4-BE49-F238E27FC236}">
                <a16:creationId xmlns:a16="http://schemas.microsoft.com/office/drawing/2014/main" xmlns="" id="{3AA8E9DE-09CD-4519-9507-1854D16D4C7C}"/>
              </a:ext>
            </a:extLst>
          </p:cNvPr>
          <p:cNvSpPr>
            <a:spLocks noGrp="1"/>
          </p:cNvSpPr>
          <p:nvPr>
            <p:ph type="body" sz="quarter" idx="30"/>
          </p:nvPr>
        </p:nvSpPr>
        <p:spPr/>
        <p:txBody>
          <a:bodyPr/>
          <a:lstStyle/>
          <a:p>
            <a:r>
              <a:rPr lang="en-US" dirty="0"/>
              <a:t>True</a:t>
            </a:r>
          </a:p>
          <a:p>
            <a:r>
              <a:rPr lang="en-US" b="1" dirty="0"/>
              <a:t>False</a:t>
            </a:r>
          </a:p>
        </p:txBody>
      </p:sp>
      <p:sp>
        <p:nvSpPr>
          <p:cNvPr id="7" name="Oval">
            <a:extLst>
              <a:ext uri="{FF2B5EF4-FFF2-40B4-BE49-F238E27FC236}">
                <a16:creationId xmlns:a16="http://schemas.microsoft.com/office/drawing/2014/main" xmlns="" id="{A8DD0396-72C3-4E4D-A74C-E1740C783C3F}"/>
              </a:ext>
            </a:extLst>
          </p:cNvPr>
          <p:cNvSpPr/>
          <p:nvPr/>
        </p:nvSpPr>
        <p:spPr>
          <a:xfrm>
            <a:off x="490680" y="3158846"/>
            <a:ext cx="212577" cy="212380"/>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9" name="Feedback text">
            <a:extLst>
              <a:ext uri="{FF2B5EF4-FFF2-40B4-BE49-F238E27FC236}">
                <a16:creationId xmlns:a16="http://schemas.microsoft.com/office/drawing/2014/main" xmlns="" id="{917DFF8F-F068-47EE-B003-6FEA201DD922}"/>
              </a:ext>
            </a:extLst>
          </p:cNvPr>
          <p:cNvSpPr txBox="1">
            <a:spLocks/>
          </p:cNvSpPr>
          <p:nvPr/>
        </p:nvSpPr>
        <p:spPr>
          <a:xfrm>
            <a:off x="336718" y="4662208"/>
            <a:ext cx="8497316" cy="2002063"/>
          </a:xfrm>
          <a:prstGeom prst="rect">
            <a:avLst/>
          </a:prstGeom>
          <a:solidFill>
            <a:srgbClr val="D9D9D9"/>
          </a:solidFill>
        </p:spPr>
        <p:txBody>
          <a:bodyPr lIns="457200" rIns="457200" anchor="ctr"/>
          <a:lstStyle>
            <a:lvl1pPr algn="ctr">
              <a:lnSpc>
                <a:spcPts val="2300"/>
              </a:lnSpc>
              <a:defRPr sz="2000">
                <a:latin typeface="Open Sans" panose="020B0606030504020204" pitchFamily="34" charset="0"/>
                <a:ea typeface="Open Sans" panose="020B0606030504020204" pitchFamily="34" charset="0"/>
                <a:cs typeface="Open Sans" panose="020B060603050402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a:lnSpc>
                <a:spcPts val="2500"/>
              </a:lnSpc>
            </a:pPr>
            <a:r>
              <a:rPr lang="en-US" dirty="0"/>
              <a:t>Each workweek stands on its own, regardless of whether employees are paid on a weekly, biweekly, semimonthly, or monthly basis. Two or more workweeks cannot be averaged for the purpose of calculating overtime.</a:t>
            </a:r>
          </a:p>
        </p:txBody>
      </p:sp>
    </p:spTree>
    <p:custDataLst>
      <p:tags r:id="rId1"/>
    </p:custDataLst>
    <p:extLst>
      <p:ext uri="{BB962C8B-B14F-4D97-AF65-F5344CB8AC3E}">
        <p14:creationId xmlns:p14="http://schemas.microsoft.com/office/powerpoint/2010/main" val="42261250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337BE0B2-B792-4407-9A0F-E4B5793137F0}"/>
              </a:ext>
            </a:extLst>
          </p:cNvPr>
          <p:cNvSpPr>
            <a:spLocks noGrp="1"/>
          </p:cNvSpPr>
          <p:nvPr>
            <p:ph type="body" sz="quarter" idx="10"/>
          </p:nvPr>
        </p:nvSpPr>
        <p:spPr>
          <a:xfrm>
            <a:off x="0" y="3648075"/>
            <a:ext cx="9144000" cy="819150"/>
          </a:xfrm>
        </p:spPr>
        <p:txBody>
          <a:bodyPr/>
          <a:lstStyle/>
          <a:p>
            <a:r>
              <a:rPr lang="en-US" dirty="0"/>
              <a:t>Questions?</a:t>
            </a:r>
          </a:p>
        </p:txBody>
      </p:sp>
      <p:sp>
        <p:nvSpPr>
          <p:cNvPr id="6" name="Title 5">
            <a:extLst>
              <a:ext uri="{FF2B5EF4-FFF2-40B4-BE49-F238E27FC236}">
                <a16:creationId xmlns:a16="http://schemas.microsoft.com/office/drawing/2014/main" xmlns="" id="{A2F8CF81-7F1B-406A-B2B7-1E233916E885}"/>
              </a:ext>
            </a:extLst>
          </p:cNvPr>
          <p:cNvSpPr>
            <a:spLocks noGrp="1"/>
          </p:cNvSpPr>
          <p:nvPr>
            <p:ph type="title"/>
          </p:nvPr>
        </p:nvSpPr>
        <p:spPr/>
        <p:txBody>
          <a:bodyPr/>
          <a:lstStyle/>
          <a:p>
            <a:r>
              <a:rPr lang="en-US" dirty="0"/>
              <a:t>Review</a:t>
            </a:r>
          </a:p>
        </p:txBody>
      </p:sp>
    </p:spTree>
    <p:custDataLst>
      <p:tags r:id="rId1"/>
    </p:custDataLst>
    <p:extLst>
      <p:ext uri="{BB962C8B-B14F-4D97-AF65-F5344CB8AC3E}">
        <p14:creationId xmlns:p14="http://schemas.microsoft.com/office/powerpoint/2010/main" val="27742033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7AF10D8-B281-46DA-A3E3-4F567FDA46A9}"/>
              </a:ext>
            </a:extLst>
          </p:cNvPr>
          <p:cNvSpPr>
            <a:spLocks noGrp="1"/>
          </p:cNvSpPr>
          <p:nvPr>
            <p:ph type="body" sz="quarter" idx="28"/>
          </p:nvPr>
        </p:nvSpPr>
        <p:spPr/>
        <p:txBody>
          <a:bodyPr/>
          <a:lstStyle/>
          <a:p>
            <a:r>
              <a:rPr lang="en-US" dirty="0"/>
              <a:t>FLSA Exemptions</a:t>
            </a:r>
          </a:p>
        </p:txBody>
      </p:sp>
      <p:pic>
        <p:nvPicPr>
          <p:cNvPr id="3" name="photo">
            <a:extLst>
              <a:ext uri="{FF2B5EF4-FFF2-40B4-BE49-F238E27FC236}">
                <a16:creationId xmlns:a16="http://schemas.microsoft.com/office/drawing/2014/main" xmlns="" id="{2CA3AEFD-8C33-43E1-BB83-A639575B7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085" y="1402080"/>
            <a:ext cx="6945022" cy="3919728"/>
          </a:xfrm>
          <a:prstGeom prst="rect">
            <a:avLst/>
          </a:prstGeom>
        </p:spPr>
      </p:pic>
    </p:spTree>
    <p:custDataLst>
      <p:tags r:id="rId1"/>
    </p:custDataLst>
    <p:extLst>
      <p:ext uri="{BB962C8B-B14F-4D97-AF65-F5344CB8AC3E}">
        <p14:creationId xmlns:p14="http://schemas.microsoft.com/office/powerpoint/2010/main" val="2828565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0B20383B-D837-4B40-B31E-0A412D3AA367}"/>
              </a:ext>
            </a:extLst>
          </p:cNvPr>
          <p:cNvSpPr>
            <a:spLocks noGrp="1"/>
          </p:cNvSpPr>
          <p:nvPr>
            <p:ph type="body" sz="quarter" idx="28"/>
          </p:nvPr>
        </p:nvSpPr>
        <p:spPr/>
        <p:txBody>
          <a:bodyPr/>
          <a:lstStyle/>
          <a:p>
            <a:r>
              <a:rPr lang="en-US" dirty="0"/>
              <a:t>Knowledge Check 1</a:t>
            </a:r>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30"/>
          </p:nvPr>
        </p:nvSpPr>
        <p:spPr>
          <a:xfrm>
            <a:off x="336718" y="2555875"/>
            <a:ext cx="6935788" cy="2678654"/>
          </a:xfrm>
        </p:spPr>
        <p:txBody>
          <a:bodyPr/>
          <a:lstStyle/>
          <a:p>
            <a:r>
              <a:rPr lang="en-US" dirty="0"/>
              <a:t>Minimum wage</a:t>
            </a:r>
          </a:p>
          <a:p>
            <a:r>
              <a:rPr lang="en-US" dirty="0"/>
              <a:t>Overtime pay</a:t>
            </a:r>
          </a:p>
          <a:p>
            <a:r>
              <a:rPr lang="en-US" dirty="0"/>
              <a:t>Recordkeeping</a:t>
            </a:r>
          </a:p>
          <a:p>
            <a:r>
              <a:rPr lang="en-US" dirty="0"/>
              <a:t>Background checks</a:t>
            </a:r>
          </a:p>
          <a:p>
            <a:pPr marL="0" indent="0">
              <a:buNone/>
            </a:pPr>
            <a:endParaRPr lang="en-US" dirty="0"/>
          </a:p>
          <a:p>
            <a:endParaRPr lang="en-US" dirty="0"/>
          </a:p>
        </p:txBody>
      </p:sp>
      <p:sp>
        <p:nvSpPr>
          <p:cNvPr id="7" name="Question">
            <a:extLst>
              <a:ext uri="{FF2B5EF4-FFF2-40B4-BE49-F238E27FC236}">
                <a16:creationId xmlns:a16="http://schemas.microsoft.com/office/drawing/2014/main" xmlns="" id="{10870BBC-D259-41D9-8604-1DCA0463A406}"/>
              </a:ext>
            </a:extLst>
          </p:cNvPr>
          <p:cNvSpPr>
            <a:spLocks noGrp="1"/>
          </p:cNvSpPr>
          <p:nvPr>
            <p:ph type="title"/>
          </p:nvPr>
        </p:nvSpPr>
        <p:spPr>
          <a:xfrm>
            <a:off x="4" y="790901"/>
            <a:ext cx="9143997" cy="1421084"/>
          </a:xfrm>
          <a:prstGeom prst="rect">
            <a:avLst/>
          </a:prstGeom>
          <a:solidFill>
            <a:srgbClr val="0086B3"/>
          </a:solidFill>
        </p:spPr>
        <p:txBody>
          <a:bodyPr rIns="457200" anchor="ctr" anchorCtr="0">
            <a:normAutofit/>
          </a:bodyPr>
          <a:lstStyle>
            <a:lvl1pPr marL="304518">
              <a:lnSpc>
                <a:spcPts val="25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The Fair Labor Standards Act is a federal law that does </a:t>
            </a:r>
            <a:br>
              <a:rPr lang="en-US" dirty="0"/>
            </a:br>
            <a:r>
              <a:rPr lang="en-US" dirty="0"/>
              <a:t>not cover: </a:t>
            </a:r>
          </a:p>
        </p:txBody>
      </p:sp>
    </p:spTree>
    <p:custDataLst>
      <p:tags r:id="rId1"/>
    </p:custDataLst>
    <p:extLst>
      <p:ext uri="{BB962C8B-B14F-4D97-AF65-F5344CB8AC3E}">
        <p14:creationId xmlns:p14="http://schemas.microsoft.com/office/powerpoint/2010/main" val="1990161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7AF10D8-B281-46DA-A3E3-4F567FDA46A9}"/>
              </a:ext>
            </a:extLst>
          </p:cNvPr>
          <p:cNvSpPr>
            <a:spLocks noGrp="1"/>
          </p:cNvSpPr>
          <p:nvPr>
            <p:ph type="body" sz="quarter" idx="28"/>
          </p:nvPr>
        </p:nvSpPr>
        <p:spPr/>
        <p:txBody>
          <a:bodyPr/>
          <a:lstStyle/>
          <a:p>
            <a:r>
              <a:rPr lang="en-US" dirty="0"/>
              <a:t>FLSA Exemptions</a:t>
            </a:r>
          </a:p>
        </p:txBody>
      </p:sp>
      <p:grpSp>
        <p:nvGrpSpPr>
          <p:cNvPr id="9" name="1 text_Applies">
            <a:extLst>
              <a:ext uri="{FF2B5EF4-FFF2-40B4-BE49-F238E27FC236}">
                <a16:creationId xmlns:a16="http://schemas.microsoft.com/office/drawing/2014/main" xmlns="" id="{E4D67BBA-D89E-4855-911C-9E285F4567E6}"/>
              </a:ext>
            </a:extLst>
          </p:cNvPr>
          <p:cNvGrpSpPr/>
          <p:nvPr/>
        </p:nvGrpSpPr>
        <p:grpSpPr>
          <a:xfrm>
            <a:off x="1823085" y="1402080"/>
            <a:ext cx="5138547" cy="670592"/>
            <a:chOff x="1835277" y="1402080"/>
            <a:chExt cx="5138547" cy="670592"/>
          </a:xfrm>
        </p:grpSpPr>
        <p:pic>
          <p:nvPicPr>
            <p:cNvPr id="7" name="1 blue text bar">
              <a:extLst>
                <a:ext uri="{FF2B5EF4-FFF2-40B4-BE49-F238E27FC236}">
                  <a16:creationId xmlns:a16="http://schemas.microsoft.com/office/drawing/2014/main" xmlns="" id="{B8A0B2FF-CCF0-41B6-A800-AFCAFE49FC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277" y="1402080"/>
              <a:ext cx="4760595" cy="670592"/>
            </a:xfrm>
            <a:prstGeom prst="rect">
              <a:avLst/>
            </a:prstGeom>
          </p:spPr>
        </p:pic>
        <p:sp>
          <p:nvSpPr>
            <p:cNvPr id="8" name="TextBox 2">
              <a:extLst>
                <a:ext uri="{FF2B5EF4-FFF2-40B4-BE49-F238E27FC236}">
                  <a16:creationId xmlns:a16="http://schemas.microsoft.com/office/drawing/2014/main" xmlns="" id="{C2B3C74D-FDFE-45A1-B8E2-2C5C2E615B6B}"/>
                </a:ext>
              </a:extLst>
            </p:cNvPr>
            <p:cNvSpPr txBox="1"/>
            <p:nvPr/>
          </p:nvSpPr>
          <p:spPr>
            <a:xfrm>
              <a:off x="1999488" y="1536192"/>
              <a:ext cx="4974336" cy="400110"/>
            </a:xfrm>
            <a:prstGeom prst="rect">
              <a:avLst/>
            </a:prstGeom>
            <a:noFill/>
          </p:spPr>
          <p:txBody>
            <a:bodyPr wrap="square" rtlCol="0">
              <a:spAutoFit/>
            </a:bodyPr>
            <a:lstStyle/>
            <a:p>
              <a:r>
                <a:rPr lang="en-US" sz="2000" dirty="0">
                  <a:solidFill>
                    <a:srgbClr val="FFFFFF"/>
                  </a:solidFill>
                  <a:latin typeface="Open Sans" panose="020B0606030504020204" pitchFamily="34" charset="0"/>
                </a:rPr>
                <a:t>Who is exempt?</a:t>
              </a:r>
              <a:endParaRPr lang="en-US" sz="2000" dirty="0">
                <a:solidFill>
                  <a:prstClr val="black"/>
                </a:solidFill>
                <a:latin typeface="Microsoft Sans Serif" panose="020B0604020202020204" pitchFamily="34" charset="0"/>
              </a:endParaRPr>
            </a:p>
          </p:txBody>
        </p:sp>
      </p:grpSp>
      <p:grpSp>
        <p:nvGrpSpPr>
          <p:cNvPr id="13" name="2 text Federal">
            <a:extLst>
              <a:ext uri="{FF2B5EF4-FFF2-40B4-BE49-F238E27FC236}">
                <a16:creationId xmlns:a16="http://schemas.microsoft.com/office/drawing/2014/main" xmlns="" id="{72FC694D-2375-4A09-A833-4C92E7860087}"/>
              </a:ext>
            </a:extLst>
          </p:cNvPr>
          <p:cNvGrpSpPr/>
          <p:nvPr/>
        </p:nvGrpSpPr>
        <p:grpSpPr>
          <a:xfrm>
            <a:off x="1823085" y="2295574"/>
            <a:ext cx="5138547" cy="732270"/>
            <a:chOff x="1835277" y="2295574"/>
            <a:chExt cx="5138547" cy="732270"/>
          </a:xfrm>
        </p:grpSpPr>
        <p:pic>
          <p:nvPicPr>
            <p:cNvPr id="11" name="2 blue text bar">
              <a:extLst>
                <a:ext uri="{FF2B5EF4-FFF2-40B4-BE49-F238E27FC236}">
                  <a16:creationId xmlns:a16="http://schemas.microsoft.com/office/drawing/2014/main" xmlns="" id="{533F6B1A-FAD9-4BBE-AFA8-D14AE4DC5C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277" y="2295574"/>
              <a:ext cx="4760595" cy="732270"/>
            </a:xfrm>
            <a:prstGeom prst="rect">
              <a:avLst/>
            </a:prstGeom>
          </p:spPr>
        </p:pic>
        <p:sp>
          <p:nvSpPr>
            <p:cNvPr id="12" name="TextBox 1">
              <a:extLst>
                <a:ext uri="{FF2B5EF4-FFF2-40B4-BE49-F238E27FC236}">
                  <a16:creationId xmlns:a16="http://schemas.microsoft.com/office/drawing/2014/main" xmlns="" id="{32FDFC54-1514-4901-AF73-8B5FF5EB6A9A}"/>
                </a:ext>
              </a:extLst>
            </p:cNvPr>
            <p:cNvSpPr txBox="1"/>
            <p:nvPr/>
          </p:nvSpPr>
          <p:spPr>
            <a:xfrm>
              <a:off x="1999488" y="2457499"/>
              <a:ext cx="4974336" cy="400110"/>
            </a:xfrm>
            <a:prstGeom prst="rect">
              <a:avLst/>
            </a:prstGeom>
            <a:noFill/>
          </p:spPr>
          <p:txBody>
            <a:bodyPr wrap="square" rtlCol="0">
              <a:spAutoFit/>
            </a:body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you determine exemptions?</a:t>
              </a:r>
            </a:p>
          </p:txBody>
        </p:sp>
      </p:grpSp>
    </p:spTree>
    <p:custDataLst>
      <p:tags r:id="rId1"/>
    </p:custDataLst>
    <p:extLst>
      <p:ext uri="{BB962C8B-B14F-4D97-AF65-F5344CB8AC3E}">
        <p14:creationId xmlns:p14="http://schemas.microsoft.com/office/powerpoint/2010/main" val="133804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32B18CD-3B43-44B6-A70F-F1A40BFA0396}"/>
              </a:ext>
            </a:extLst>
          </p:cNvPr>
          <p:cNvSpPr>
            <a:spLocks noGrp="1"/>
          </p:cNvSpPr>
          <p:nvPr>
            <p:ph type="body" sz="quarter" idx="28"/>
          </p:nvPr>
        </p:nvSpPr>
        <p:spPr/>
        <p:txBody>
          <a:bodyPr/>
          <a:lstStyle/>
          <a:p>
            <a:r>
              <a:rPr lang="en-US" dirty="0"/>
              <a:t>Executive Exemption</a:t>
            </a:r>
          </a:p>
        </p:txBody>
      </p:sp>
      <p:sp>
        <p:nvSpPr>
          <p:cNvPr id="7" name="Rectangle 6">
            <a:extLst>
              <a:ext uri="{FF2B5EF4-FFF2-40B4-BE49-F238E27FC236}">
                <a16:creationId xmlns:a16="http://schemas.microsoft.com/office/drawing/2014/main" xmlns="" id="{E953F0D4-4F74-437D-9BC3-58E049DB4BDD}"/>
              </a:ext>
            </a:extLst>
          </p:cNvPr>
          <p:cNvSpPr/>
          <p:nvPr/>
        </p:nvSpPr>
        <p:spPr>
          <a:xfrm>
            <a:off x="2155057" y="1756997"/>
            <a:ext cx="3268364" cy="2204001"/>
          </a:xfrm>
          <a:prstGeom prst="rect">
            <a:avLst/>
          </a:prstGeom>
          <a:noFill/>
        </p:spPr>
        <p:txBody>
          <a:bodyPr wrap="square">
            <a:spAutoFit/>
          </a:bodyPr>
          <a:lstStyle/>
          <a:p>
            <a:pPr marL="171450" indent="-171450">
              <a:lnSpc>
                <a:spcPts val="2640"/>
              </a:lnSpc>
              <a:spcBef>
                <a:spcPts val="1200"/>
              </a:spcBef>
              <a:buFont typeface="Arial" panose="020B0604020202020204" pitchFamily="34" charset="0"/>
              <a:buChar char="•"/>
            </a:pPr>
            <a:r>
              <a:rPr lang="en-US" sz="2000" dirty="0">
                <a:solidFill>
                  <a:srgbClr val="000000"/>
                </a:solidFill>
                <a:latin typeface="Open Sans" panose="020B0606030504020204" pitchFamily="34" charset="0"/>
              </a:rPr>
              <a:t>Salary of at least </a:t>
            </a:r>
            <a:br>
              <a:rPr lang="en-US" sz="2000" dirty="0">
                <a:solidFill>
                  <a:srgbClr val="000000"/>
                </a:solidFill>
                <a:latin typeface="Open Sans" panose="020B0606030504020204" pitchFamily="34" charset="0"/>
              </a:rPr>
            </a:br>
            <a:r>
              <a:rPr lang="en-US" sz="2000" dirty="0">
                <a:solidFill>
                  <a:srgbClr val="000000"/>
                </a:solidFill>
                <a:latin typeface="Open Sans" panose="020B0606030504020204" pitchFamily="34" charset="0"/>
              </a:rPr>
              <a:t>$455 per week     </a:t>
            </a:r>
          </a:p>
          <a:p>
            <a:pPr marL="171450" indent="-171450">
              <a:lnSpc>
                <a:spcPts val="2640"/>
              </a:lnSpc>
              <a:spcBef>
                <a:spcPts val="1200"/>
              </a:spcBef>
              <a:buFont typeface="Arial" panose="020B0604020202020204" pitchFamily="34" charset="0"/>
              <a:buChar char="•"/>
            </a:pPr>
            <a:r>
              <a:rPr lang="en-US" sz="2000" dirty="0">
                <a:solidFill>
                  <a:srgbClr val="000000"/>
                </a:solidFill>
                <a:latin typeface="Open Sans" panose="020B0606030504020204" pitchFamily="34" charset="0"/>
              </a:rPr>
              <a:t>Job duties</a:t>
            </a:r>
          </a:p>
          <a:p>
            <a:pPr marL="171450" indent="-171450">
              <a:lnSpc>
                <a:spcPts val="2640"/>
              </a:lnSpc>
              <a:spcBef>
                <a:spcPts val="1200"/>
              </a:spcBef>
              <a:buFont typeface="Arial" panose="020B0604020202020204" pitchFamily="34" charset="0"/>
              <a:buChar char="•"/>
            </a:pPr>
            <a:r>
              <a:rPr lang="en-US" sz="2000" dirty="0">
                <a:solidFill>
                  <a:srgbClr val="000000"/>
                </a:solidFill>
                <a:latin typeface="Open Sans" panose="020B0606030504020204" pitchFamily="34" charset="0"/>
              </a:rPr>
              <a:t>Direct work of others</a:t>
            </a:r>
          </a:p>
          <a:p>
            <a:pPr marL="171450" indent="-171450">
              <a:lnSpc>
                <a:spcPts val="2640"/>
              </a:lnSpc>
              <a:spcBef>
                <a:spcPts val="1200"/>
              </a:spcBef>
              <a:buFont typeface="Arial" panose="020B0604020202020204" pitchFamily="34" charset="0"/>
              <a:buChar char="•"/>
            </a:pPr>
            <a:r>
              <a:rPr lang="en-US" sz="2000" dirty="0">
                <a:solidFill>
                  <a:srgbClr val="000000"/>
                </a:solidFill>
                <a:latin typeface="Open Sans" panose="020B0606030504020204" pitchFamily="34" charset="0"/>
              </a:rPr>
              <a:t>Authority to hire and fire</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xmlns="" id="{16B18DE5-92C4-4493-89A8-795607027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150" y="1756997"/>
            <a:ext cx="3062457" cy="3470784"/>
          </a:xfrm>
          <a:prstGeom prst="rect">
            <a:avLst/>
          </a:prstGeom>
        </p:spPr>
      </p:pic>
    </p:spTree>
    <p:custDataLst>
      <p:tags r:id="rId1"/>
    </p:custDataLst>
    <p:extLst>
      <p:ext uri="{BB962C8B-B14F-4D97-AF65-F5344CB8AC3E}">
        <p14:creationId xmlns:p14="http://schemas.microsoft.com/office/powerpoint/2010/main" val="288554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6FF3C0D-0BCB-4B9C-B71F-22DED36896CA}"/>
              </a:ext>
            </a:extLst>
          </p:cNvPr>
          <p:cNvSpPr>
            <a:spLocks noGrp="1"/>
          </p:cNvSpPr>
          <p:nvPr>
            <p:ph type="title"/>
          </p:nvPr>
        </p:nvSpPr>
        <p:spPr/>
        <p:txBody>
          <a:bodyPr/>
          <a:lstStyle/>
          <a:p>
            <a:r>
              <a:rPr lang="en-US" dirty="0"/>
              <a:t>Executive Definitions</a:t>
            </a:r>
          </a:p>
        </p:txBody>
      </p:sp>
      <p:pic>
        <p:nvPicPr>
          <p:cNvPr id="8" name="Picture 7">
            <a:extLst>
              <a:ext uri="{FF2B5EF4-FFF2-40B4-BE49-F238E27FC236}">
                <a16:creationId xmlns:a16="http://schemas.microsoft.com/office/drawing/2014/main" xmlns="" id="{A495D3CD-6B2E-407B-83C7-37DB6EC59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578" y="1295400"/>
            <a:ext cx="7357072" cy="4152286"/>
          </a:xfrm>
          <a:prstGeom prst="rect">
            <a:avLst/>
          </a:prstGeom>
        </p:spPr>
      </p:pic>
    </p:spTree>
    <p:custDataLst>
      <p:tags r:id="rId1"/>
    </p:custDataLst>
    <p:extLst>
      <p:ext uri="{BB962C8B-B14F-4D97-AF65-F5344CB8AC3E}">
        <p14:creationId xmlns:p14="http://schemas.microsoft.com/office/powerpoint/2010/main" val="3136774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6FF3C0D-0BCB-4B9C-B71F-22DED36896CA}"/>
              </a:ext>
            </a:extLst>
          </p:cNvPr>
          <p:cNvSpPr>
            <a:spLocks noGrp="1"/>
          </p:cNvSpPr>
          <p:nvPr>
            <p:ph type="title"/>
          </p:nvPr>
        </p:nvSpPr>
        <p:spPr/>
        <p:txBody>
          <a:bodyPr/>
          <a:lstStyle/>
          <a:p>
            <a:r>
              <a:rPr lang="en-US" dirty="0"/>
              <a:t>Executive Definitions</a:t>
            </a:r>
          </a:p>
        </p:txBody>
      </p:sp>
      <p:sp>
        <p:nvSpPr>
          <p:cNvPr id="7" name="blue bar 1">
            <a:extLst>
              <a:ext uri="{FF2B5EF4-FFF2-40B4-BE49-F238E27FC236}">
                <a16:creationId xmlns:a16="http://schemas.microsoft.com/office/drawing/2014/main" xmlns="" id="{DF22414D-1658-462B-8E25-DCB6B9F7B08D}"/>
              </a:ext>
            </a:extLst>
          </p:cNvPr>
          <p:cNvSpPr/>
          <p:nvPr/>
        </p:nvSpPr>
        <p:spPr>
          <a:xfrm>
            <a:off x="1780616" y="1730930"/>
            <a:ext cx="4877359" cy="675924"/>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r>
              <a:rPr lang="en-US" sz="2400" dirty="0"/>
              <a:t>Primary duty</a:t>
            </a:r>
          </a:p>
        </p:txBody>
      </p:sp>
      <p:pic>
        <p:nvPicPr>
          <p:cNvPr id="14" name="checkbx 1">
            <a:extLst>
              <a:ext uri="{FF2B5EF4-FFF2-40B4-BE49-F238E27FC236}">
                <a16:creationId xmlns:a16="http://schemas.microsoft.com/office/drawing/2014/main" xmlns="" id="{030E2C87-B483-46A0-83B7-37CDA9FA4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975" y="1730930"/>
            <a:ext cx="746864" cy="706853"/>
          </a:xfrm>
          <a:prstGeom prst="rect">
            <a:avLst/>
          </a:prstGeom>
        </p:spPr>
      </p:pic>
      <p:pic>
        <p:nvPicPr>
          <p:cNvPr id="12" name="check 1">
            <a:extLst>
              <a:ext uri="{FF2B5EF4-FFF2-40B4-BE49-F238E27FC236}">
                <a16:creationId xmlns:a16="http://schemas.microsoft.com/office/drawing/2014/main" xmlns="" id="{68C5FEC0-B836-4437-82E5-552D83FB4A6C}"/>
              </a:ext>
            </a:extLst>
          </p:cNvPr>
          <p:cNvPicPr>
            <a:picLocks noChangeAspect="1"/>
          </p:cNvPicPr>
          <p:nvPr/>
        </p:nvPicPr>
        <p:blipFill rotWithShape="1">
          <a:blip r:embed="rId5">
            <a:extLst>
              <a:ext uri="{28A0092B-C50C-407E-A947-70E740481C1C}">
                <a14:useLocalDpi xmlns:a14="http://schemas.microsoft.com/office/drawing/2010/main" val="0"/>
              </a:ext>
            </a:extLst>
          </a:blip>
          <a:srcRect r="43833" b="58292"/>
          <a:stretch/>
        </p:blipFill>
        <p:spPr>
          <a:xfrm>
            <a:off x="1099594" y="1828800"/>
            <a:ext cx="586331" cy="464875"/>
          </a:xfrm>
          <a:prstGeom prst="rect">
            <a:avLst/>
          </a:prstGeom>
        </p:spPr>
      </p:pic>
      <p:sp>
        <p:nvSpPr>
          <p:cNvPr id="15" name="blue bar 2">
            <a:extLst>
              <a:ext uri="{FF2B5EF4-FFF2-40B4-BE49-F238E27FC236}">
                <a16:creationId xmlns:a16="http://schemas.microsoft.com/office/drawing/2014/main" xmlns="" id="{94B8D841-13B2-4266-A088-9C6E370FF9B8}"/>
              </a:ext>
            </a:extLst>
          </p:cNvPr>
          <p:cNvSpPr/>
          <p:nvPr/>
        </p:nvSpPr>
        <p:spPr>
          <a:xfrm>
            <a:off x="1780616" y="2543328"/>
            <a:ext cx="4877359" cy="675924"/>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r>
              <a:rPr lang="en-US" sz="2400" dirty="0"/>
              <a:t>Management</a:t>
            </a:r>
          </a:p>
        </p:txBody>
      </p:sp>
      <p:pic>
        <p:nvPicPr>
          <p:cNvPr id="16" name="checkbx 2">
            <a:extLst>
              <a:ext uri="{FF2B5EF4-FFF2-40B4-BE49-F238E27FC236}">
                <a16:creationId xmlns:a16="http://schemas.microsoft.com/office/drawing/2014/main" xmlns="" id="{58F540A1-9560-4FC4-9C6E-DBA140A40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975" y="2533803"/>
            <a:ext cx="746864" cy="706853"/>
          </a:xfrm>
          <a:prstGeom prst="rect">
            <a:avLst/>
          </a:prstGeom>
        </p:spPr>
      </p:pic>
      <p:pic>
        <p:nvPicPr>
          <p:cNvPr id="17" name="check 2">
            <a:extLst>
              <a:ext uri="{FF2B5EF4-FFF2-40B4-BE49-F238E27FC236}">
                <a16:creationId xmlns:a16="http://schemas.microsoft.com/office/drawing/2014/main" xmlns="" id="{3400C51E-AE5F-472A-BCD5-534EE8E57007}"/>
              </a:ext>
            </a:extLst>
          </p:cNvPr>
          <p:cNvPicPr>
            <a:picLocks noChangeAspect="1"/>
          </p:cNvPicPr>
          <p:nvPr/>
        </p:nvPicPr>
        <p:blipFill rotWithShape="1">
          <a:blip r:embed="rId5">
            <a:extLst>
              <a:ext uri="{28A0092B-C50C-407E-A947-70E740481C1C}">
                <a14:useLocalDpi xmlns:a14="http://schemas.microsoft.com/office/drawing/2010/main" val="0"/>
              </a:ext>
            </a:extLst>
          </a:blip>
          <a:srcRect r="43833" b="58292"/>
          <a:stretch/>
        </p:blipFill>
        <p:spPr>
          <a:xfrm>
            <a:off x="1099594" y="2631673"/>
            <a:ext cx="586331" cy="464875"/>
          </a:xfrm>
          <a:prstGeom prst="rect">
            <a:avLst/>
          </a:prstGeom>
        </p:spPr>
      </p:pic>
      <p:sp>
        <p:nvSpPr>
          <p:cNvPr id="18" name="blue bar 3">
            <a:extLst>
              <a:ext uri="{FF2B5EF4-FFF2-40B4-BE49-F238E27FC236}">
                <a16:creationId xmlns:a16="http://schemas.microsoft.com/office/drawing/2014/main" xmlns="" id="{BCFBFDFC-0406-4FA4-8F6E-EC88BCAA0A54}"/>
              </a:ext>
            </a:extLst>
          </p:cNvPr>
          <p:cNvSpPr/>
          <p:nvPr/>
        </p:nvSpPr>
        <p:spPr>
          <a:xfrm>
            <a:off x="1780616" y="3355726"/>
            <a:ext cx="4877359" cy="675924"/>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r>
              <a:rPr lang="en-US" sz="2400" dirty="0"/>
              <a:t>Department or subdivision</a:t>
            </a:r>
          </a:p>
        </p:txBody>
      </p:sp>
      <p:pic>
        <p:nvPicPr>
          <p:cNvPr id="19" name="checkbx 3">
            <a:extLst>
              <a:ext uri="{FF2B5EF4-FFF2-40B4-BE49-F238E27FC236}">
                <a16:creationId xmlns:a16="http://schemas.microsoft.com/office/drawing/2014/main" xmlns="" id="{1C550F88-F0A4-4132-869F-2B5681473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975" y="3346201"/>
            <a:ext cx="746864" cy="706853"/>
          </a:xfrm>
          <a:prstGeom prst="rect">
            <a:avLst/>
          </a:prstGeom>
        </p:spPr>
      </p:pic>
      <p:pic>
        <p:nvPicPr>
          <p:cNvPr id="20" name="check 3">
            <a:extLst>
              <a:ext uri="{FF2B5EF4-FFF2-40B4-BE49-F238E27FC236}">
                <a16:creationId xmlns:a16="http://schemas.microsoft.com/office/drawing/2014/main" xmlns="" id="{1E232569-C89A-4ADB-8111-D77129065E7E}"/>
              </a:ext>
            </a:extLst>
          </p:cNvPr>
          <p:cNvPicPr>
            <a:picLocks noChangeAspect="1"/>
          </p:cNvPicPr>
          <p:nvPr/>
        </p:nvPicPr>
        <p:blipFill rotWithShape="1">
          <a:blip r:embed="rId5">
            <a:extLst>
              <a:ext uri="{28A0092B-C50C-407E-A947-70E740481C1C}">
                <a14:useLocalDpi xmlns:a14="http://schemas.microsoft.com/office/drawing/2010/main" val="0"/>
              </a:ext>
            </a:extLst>
          </a:blip>
          <a:srcRect r="43833" b="58292"/>
          <a:stretch/>
        </p:blipFill>
        <p:spPr>
          <a:xfrm>
            <a:off x="1099594" y="3444071"/>
            <a:ext cx="586331" cy="464875"/>
          </a:xfrm>
          <a:prstGeom prst="rect">
            <a:avLst/>
          </a:prstGeom>
        </p:spPr>
      </p:pic>
      <p:pic>
        <p:nvPicPr>
          <p:cNvPr id="24" name="white line">
            <a:extLst>
              <a:ext uri="{FF2B5EF4-FFF2-40B4-BE49-F238E27FC236}">
                <a16:creationId xmlns:a16="http://schemas.microsoft.com/office/drawing/2014/main" xmlns="" id="{297ADF5D-9E9B-410B-8DF4-137B022156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5925" y="1476375"/>
            <a:ext cx="94692" cy="3200565"/>
          </a:xfrm>
          <a:prstGeom prst="rect">
            <a:avLst/>
          </a:prstGeom>
        </p:spPr>
      </p:pic>
    </p:spTree>
    <p:custDataLst>
      <p:tags r:id="rId1"/>
    </p:custDataLst>
    <p:extLst>
      <p:ext uri="{BB962C8B-B14F-4D97-AF65-F5344CB8AC3E}">
        <p14:creationId xmlns:p14="http://schemas.microsoft.com/office/powerpoint/2010/main" val="307414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ppt_x"/>
                                          </p:val>
                                        </p:tav>
                                        <p:tav tm="100000">
                                          <p:val>
                                            <p:strVal val="#ppt_x"/>
                                          </p:val>
                                        </p:tav>
                                      </p:tavLst>
                                    </p:anim>
                                    <p:anim calcmode="lin" valueType="num">
                                      <p:cBhvr additive="base">
                                        <p:cTn id="12" dur="75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750" fill="hold"/>
                                        <p:tgtEl>
                                          <p:spTgt spid="15"/>
                                        </p:tgtEl>
                                        <p:attrNameLst>
                                          <p:attrName>ppt_x</p:attrName>
                                        </p:attrNameLst>
                                      </p:cBhvr>
                                      <p:tavLst>
                                        <p:tav tm="0">
                                          <p:val>
                                            <p:strVal val="#ppt_x"/>
                                          </p:val>
                                        </p:tav>
                                        <p:tav tm="100000">
                                          <p:val>
                                            <p:strVal val="#ppt_x"/>
                                          </p:val>
                                        </p:tav>
                                      </p:tavLst>
                                    </p:anim>
                                    <p:anim calcmode="lin" valueType="num">
                                      <p:cBhvr additive="base">
                                        <p:cTn id="26" dur="75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750" fill="hold"/>
                                        <p:tgtEl>
                                          <p:spTgt spid="16"/>
                                        </p:tgtEl>
                                        <p:attrNameLst>
                                          <p:attrName>ppt_x</p:attrName>
                                        </p:attrNameLst>
                                      </p:cBhvr>
                                      <p:tavLst>
                                        <p:tav tm="0">
                                          <p:val>
                                            <p:strVal val="#ppt_x"/>
                                          </p:val>
                                        </p:tav>
                                        <p:tav tm="100000">
                                          <p:val>
                                            <p:strVal val="#ppt_x"/>
                                          </p:val>
                                        </p:tav>
                                      </p:tavLst>
                                    </p:anim>
                                    <p:anim calcmode="lin" valueType="num">
                                      <p:cBhvr additive="base">
                                        <p:cTn id="30" dur="750" fill="hold"/>
                                        <p:tgtEl>
                                          <p:spTgt spid="16"/>
                                        </p:tgtEl>
                                        <p:attrNameLst>
                                          <p:attrName>ppt_y</p:attrName>
                                        </p:attrNameLst>
                                      </p:cBhvr>
                                      <p:tavLst>
                                        <p:tav tm="0">
                                          <p:val>
                                            <p:strVal val="1+#ppt_h/2"/>
                                          </p:val>
                                        </p:tav>
                                        <p:tav tm="100000">
                                          <p:val>
                                            <p:strVal val="#ppt_y"/>
                                          </p:val>
                                        </p:tav>
                                      </p:tavLst>
                                    </p:anim>
                                  </p:childTnLst>
                                </p:cTn>
                              </p:par>
                            </p:childTnLst>
                          </p:cTn>
                        </p:par>
                        <p:par>
                          <p:cTn id="31" fill="hold">
                            <p:stCondLst>
                              <p:cond delay="750"/>
                            </p:stCondLst>
                            <p:childTnLst>
                              <p:par>
                                <p:cTn id="32" presetID="22" presetClass="entr" presetSubtype="8"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750" fill="hold"/>
                                        <p:tgtEl>
                                          <p:spTgt spid="18"/>
                                        </p:tgtEl>
                                        <p:attrNameLst>
                                          <p:attrName>ppt_x</p:attrName>
                                        </p:attrNameLst>
                                      </p:cBhvr>
                                      <p:tavLst>
                                        <p:tav tm="0">
                                          <p:val>
                                            <p:strVal val="#ppt_x"/>
                                          </p:val>
                                        </p:tav>
                                        <p:tav tm="100000">
                                          <p:val>
                                            <p:strVal val="#ppt_x"/>
                                          </p:val>
                                        </p:tav>
                                      </p:tavLst>
                                    </p:anim>
                                    <p:anim calcmode="lin" valueType="num">
                                      <p:cBhvr additive="base">
                                        <p:cTn id="40" dur="75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750" fill="hold"/>
                                        <p:tgtEl>
                                          <p:spTgt spid="19"/>
                                        </p:tgtEl>
                                        <p:attrNameLst>
                                          <p:attrName>ppt_x</p:attrName>
                                        </p:attrNameLst>
                                      </p:cBhvr>
                                      <p:tavLst>
                                        <p:tav tm="0">
                                          <p:val>
                                            <p:strVal val="#ppt_x"/>
                                          </p:val>
                                        </p:tav>
                                        <p:tav tm="100000">
                                          <p:val>
                                            <p:strVal val="#ppt_x"/>
                                          </p:val>
                                        </p:tav>
                                      </p:tavLst>
                                    </p:anim>
                                    <p:anim calcmode="lin" valueType="num">
                                      <p:cBhvr additive="base">
                                        <p:cTn id="44" dur="750" fill="hold"/>
                                        <p:tgtEl>
                                          <p:spTgt spid="19"/>
                                        </p:tgtEl>
                                        <p:attrNameLst>
                                          <p:attrName>ppt_y</p:attrName>
                                        </p:attrNameLst>
                                      </p:cBhvr>
                                      <p:tavLst>
                                        <p:tav tm="0">
                                          <p:val>
                                            <p:strVal val="1+#ppt_h/2"/>
                                          </p:val>
                                        </p:tav>
                                        <p:tav tm="100000">
                                          <p:val>
                                            <p:strVal val="#ppt_y"/>
                                          </p:val>
                                        </p:tav>
                                      </p:tavLst>
                                    </p:anim>
                                  </p:childTnLst>
                                </p:cTn>
                              </p:par>
                            </p:childTnLst>
                          </p:cTn>
                        </p:par>
                        <p:par>
                          <p:cTn id="45" fill="hold">
                            <p:stCondLst>
                              <p:cond delay="750"/>
                            </p:stCondLst>
                            <p:childTnLst>
                              <p:par>
                                <p:cTn id="46" presetID="22" presetClass="entr" presetSubtype="8"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6FF3C0D-0BCB-4B9C-B71F-22DED36896CA}"/>
              </a:ext>
            </a:extLst>
          </p:cNvPr>
          <p:cNvSpPr>
            <a:spLocks noGrp="1"/>
          </p:cNvSpPr>
          <p:nvPr>
            <p:ph type="title"/>
          </p:nvPr>
        </p:nvSpPr>
        <p:spPr/>
        <p:txBody>
          <a:bodyPr/>
          <a:lstStyle/>
          <a:p>
            <a:r>
              <a:rPr lang="en-US" dirty="0"/>
              <a:t>Executive Definitions </a:t>
            </a:r>
            <a:r>
              <a:rPr lang="en-US" b="0" dirty="0"/>
              <a:t>(cont.)</a:t>
            </a:r>
          </a:p>
        </p:txBody>
      </p:sp>
      <p:sp>
        <p:nvSpPr>
          <p:cNvPr id="7" name="blue bar 1">
            <a:extLst>
              <a:ext uri="{FF2B5EF4-FFF2-40B4-BE49-F238E27FC236}">
                <a16:creationId xmlns:a16="http://schemas.microsoft.com/office/drawing/2014/main" xmlns="" id="{DF22414D-1658-462B-8E25-DCB6B9F7B08D}"/>
              </a:ext>
            </a:extLst>
          </p:cNvPr>
          <p:cNvSpPr/>
          <p:nvPr/>
        </p:nvSpPr>
        <p:spPr>
          <a:xfrm>
            <a:off x="1780616" y="1730930"/>
            <a:ext cx="4877359" cy="675924"/>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r>
              <a:rPr lang="en-US" sz="2400" dirty="0"/>
              <a:t>Customarily and regularly</a:t>
            </a:r>
          </a:p>
        </p:txBody>
      </p:sp>
      <p:pic>
        <p:nvPicPr>
          <p:cNvPr id="14" name="checkbx 1">
            <a:extLst>
              <a:ext uri="{FF2B5EF4-FFF2-40B4-BE49-F238E27FC236}">
                <a16:creationId xmlns:a16="http://schemas.microsoft.com/office/drawing/2014/main" xmlns="" id="{030E2C87-B483-46A0-83B7-37CDA9FA4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975" y="1730930"/>
            <a:ext cx="746864" cy="706853"/>
          </a:xfrm>
          <a:prstGeom prst="rect">
            <a:avLst/>
          </a:prstGeom>
        </p:spPr>
      </p:pic>
      <p:pic>
        <p:nvPicPr>
          <p:cNvPr id="12" name="check 1">
            <a:extLst>
              <a:ext uri="{FF2B5EF4-FFF2-40B4-BE49-F238E27FC236}">
                <a16:creationId xmlns:a16="http://schemas.microsoft.com/office/drawing/2014/main" xmlns="" id="{68C5FEC0-B836-4437-82E5-552D83FB4A6C}"/>
              </a:ext>
            </a:extLst>
          </p:cNvPr>
          <p:cNvPicPr>
            <a:picLocks noChangeAspect="1"/>
          </p:cNvPicPr>
          <p:nvPr/>
        </p:nvPicPr>
        <p:blipFill rotWithShape="1">
          <a:blip r:embed="rId5">
            <a:extLst>
              <a:ext uri="{28A0092B-C50C-407E-A947-70E740481C1C}">
                <a14:useLocalDpi xmlns:a14="http://schemas.microsoft.com/office/drawing/2010/main" val="0"/>
              </a:ext>
            </a:extLst>
          </a:blip>
          <a:srcRect r="43833" b="58292"/>
          <a:stretch/>
        </p:blipFill>
        <p:spPr>
          <a:xfrm>
            <a:off x="1099594" y="1828800"/>
            <a:ext cx="586331" cy="464875"/>
          </a:xfrm>
          <a:prstGeom prst="rect">
            <a:avLst/>
          </a:prstGeom>
        </p:spPr>
      </p:pic>
      <p:sp>
        <p:nvSpPr>
          <p:cNvPr id="15" name="blue bar 2">
            <a:extLst>
              <a:ext uri="{FF2B5EF4-FFF2-40B4-BE49-F238E27FC236}">
                <a16:creationId xmlns:a16="http://schemas.microsoft.com/office/drawing/2014/main" xmlns="" id="{94B8D841-13B2-4266-A088-9C6E370FF9B8}"/>
              </a:ext>
            </a:extLst>
          </p:cNvPr>
          <p:cNvSpPr/>
          <p:nvPr/>
        </p:nvSpPr>
        <p:spPr>
          <a:xfrm>
            <a:off x="1780616" y="2543328"/>
            <a:ext cx="4877359" cy="675924"/>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r>
              <a:rPr lang="en-US" sz="2400" dirty="0"/>
              <a:t>Two or more</a:t>
            </a:r>
          </a:p>
        </p:txBody>
      </p:sp>
      <p:pic>
        <p:nvPicPr>
          <p:cNvPr id="16" name="checkbx 2">
            <a:extLst>
              <a:ext uri="{FF2B5EF4-FFF2-40B4-BE49-F238E27FC236}">
                <a16:creationId xmlns:a16="http://schemas.microsoft.com/office/drawing/2014/main" xmlns="" id="{58F540A1-9560-4FC4-9C6E-DBA140A40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975" y="2533803"/>
            <a:ext cx="746864" cy="706853"/>
          </a:xfrm>
          <a:prstGeom prst="rect">
            <a:avLst/>
          </a:prstGeom>
        </p:spPr>
      </p:pic>
      <p:pic>
        <p:nvPicPr>
          <p:cNvPr id="17" name="check 2">
            <a:extLst>
              <a:ext uri="{FF2B5EF4-FFF2-40B4-BE49-F238E27FC236}">
                <a16:creationId xmlns:a16="http://schemas.microsoft.com/office/drawing/2014/main" xmlns="" id="{3400C51E-AE5F-472A-BCD5-534EE8E57007}"/>
              </a:ext>
            </a:extLst>
          </p:cNvPr>
          <p:cNvPicPr>
            <a:picLocks noChangeAspect="1"/>
          </p:cNvPicPr>
          <p:nvPr/>
        </p:nvPicPr>
        <p:blipFill rotWithShape="1">
          <a:blip r:embed="rId5">
            <a:extLst>
              <a:ext uri="{28A0092B-C50C-407E-A947-70E740481C1C}">
                <a14:useLocalDpi xmlns:a14="http://schemas.microsoft.com/office/drawing/2010/main" val="0"/>
              </a:ext>
            </a:extLst>
          </a:blip>
          <a:srcRect r="43833" b="58292"/>
          <a:stretch/>
        </p:blipFill>
        <p:spPr>
          <a:xfrm>
            <a:off x="1099594" y="2631673"/>
            <a:ext cx="586331" cy="464875"/>
          </a:xfrm>
          <a:prstGeom prst="rect">
            <a:avLst/>
          </a:prstGeom>
        </p:spPr>
      </p:pic>
      <p:sp>
        <p:nvSpPr>
          <p:cNvPr id="18" name="blue bar 3">
            <a:extLst>
              <a:ext uri="{FF2B5EF4-FFF2-40B4-BE49-F238E27FC236}">
                <a16:creationId xmlns:a16="http://schemas.microsoft.com/office/drawing/2014/main" xmlns="" id="{BCFBFDFC-0406-4FA4-8F6E-EC88BCAA0A54}"/>
              </a:ext>
            </a:extLst>
          </p:cNvPr>
          <p:cNvSpPr/>
          <p:nvPr/>
        </p:nvSpPr>
        <p:spPr>
          <a:xfrm>
            <a:off x="1780616" y="3355726"/>
            <a:ext cx="4877359" cy="675924"/>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r>
              <a:rPr lang="en-US" sz="2400" dirty="0"/>
              <a:t>Particular weight</a:t>
            </a:r>
          </a:p>
        </p:txBody>
      </p:sp>
      <p:pic>
        <p:nvPicPr>
          <p:cNvPr id="19" name="checkbx 3">
            <a:extLst>
              <a:ext uri="{FF2B5EF4-FFF2-40B4-BE49-F238E27FC236}">
                <a16:creationId xmlns:a16="http://schemas.microsoft.com/office/drawing/2014/main" xmlns="" id="{1C550F88-F0A4-4132-869F-2B5681473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975" y="3346201"/>
            <a:ext cx="746864" cy="706853"/>
          </a:xfrm>
          <a:prstGeom prst="rect">
            <a:avLst/>
          </a:prstGeom>
        </p:spPr>
      </p:pic>
      <p:pic>
        <p:nvPicPr>
          <p:cNvPr id="20" name="check 3">
            <a:extLst>
              <a:ext uri="{FF2B5EF4-FFF2-40B4-BE49-F238E27FC236}">
                <a16:creationId xmlns:a16="http://schemas.microsoft.com/office/drawing/2014/main" xmlns="" id="{1E232569-C89A-4ADB-8111-D77129065E7E}"/>
              </a:ext>
            </a:extLst>
          </p:cNvPr>
          <p:cNvPicPr>
            <a:picLocks noChangeAspect="1"/>
          </p:cNvPicPr>
          <p:nvPr/>
        </p:nvPicPr>
        <p:blipFill rotWithShape="1">
          <a:blip r:embed="rId5">
            <a:extLst>
              <a:ext uri="{28A0092B-C50C-407E-A947-70E740481C1C}">
                <a14:useLocalDpi xmlns:a14="http://schemas.microsoft.com/office/drawing/2010/main" val="0"/>
              </a:ext>
            </a:extLst>
          </a:blip>
          <a:srcRect r="43833" b="58292"/>
          <a:stretch/>
        </p:blipFill>
        <p:spPr>
          <a:xfrm>
            <a:off x="1099594" y="3444071"/>
            <a:ext cx="586331" cy="464875"/>
          </a:xfrm>
          <a:prstGeom prst="rect">
            <a:avLst/>
          </a:prstGeom>
        </p:spPr>
      </p:pic>
      <p:pic>
        <p:nvPicPr>
          <p:cNvPr id="24" name="white line">
            <a:extLst>
              <a:ext uri="{FF2B5EF4-FFF2-40B4-BE49-F238E27FC236}">
                <a16:creationId xmlns:a16="http://schemas.microsoft.com/office/drawing/2014/main" xmlns="" id="{297ADF5D-9E9B-410B-8DF4-137B022156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5925" y="1476375"/>
            <a:ext cx="94692" cy="3200565"/>
          </a:xfrm>
          <a:prstGeom prst="rect">
            <a:avLst/>
          </a:prstGeom>
        </p:spPr>
      </p:pic>
    </p:spTree>
    <p:custDataLst>
      <p:tags r:id="rId1"/>
    </p:custDataLst>
    <p:extLst>
      <p:ext uri="{BB962C8B-B14F-4D97-AF65-F5344CB8AC3E}">
        <p14:creationId xmlns:p14="http://schemas.microsoft.com/office/powerpoint/2010/main" val="12235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ppt_x"/>
                                          </p:val>
                                        </p:tav>
                                        <p:tav tm="100000">
                                          <p:val>
                                            <p:strVal val="#ppt_x"/>
                                          </p:val>
                                        </p:tav>
                                      </p:tavLst>
                                    </p:anim>
                                    <p:anim calcmode="lin" valueType="num">
                                      <p:cBhvr additive="base">
                                        <p:cTn id="12" dur="75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750" fill="hold"/>
                                        <p:tgtEl>
                                          <p:spTgt spid="15"/>
                                        </p:tgtEl>
                                        <p:attrNameLst>
                                          <p:attrName>ppt_x</p:attrName>
                                        </p:attrNameLst>
                                      </p:cBhvr>
                                      <p:tavLst>
                                        <p:tav tm="0">
                                          <p:val>
                                            <p:strVal val="#ppt_x"/>
                                          </p:val>
                                        </p:tav>
                                        <p:tav tm="100000">
                                          <p:val>
                                            <p:strVal val="#ppt_x"/>
                                          </p:val>
                                        </p:tav>
                                      </p:tavLst>
                                    </p:anim>
                                    <p:anim calcmode="lin" valueType="num">
                                      <p:cBhvr additive="base">
                                        <p:cTn id="26" dur="75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750" fill="hold"/>
                                        <p:tgtEl>
                                          <p:spTgt spid="16"/>
                                        </p:tgtEl>
                                        <p:attrNameLst>
                                          <p:attrName>ppt_x</p:attrName>
                                        </p:attrNameLst>
                                      </p:cBhvr>
                                      <p:tavLst>
                                        <p:tav tm="0">
                                          <p:val>
                                            <p:strVal val="#ppt_x"/>
                                          </p:val>
                                        </p:tav>
                                        <p:tav tm="100000">
                                          <p:val>
                                            <p:strVal val="#ppt_x"/>
                                          </p:val>
                                        </p:tav>
                                      </p:tavLst>
                                    </p:anim>
                                    <p:anim calcmode="lin" valueType="num">
                                      <p:cBhvr additive="base">
                                        <p:cTn id="30" dur="750" fill="hold"/>
                                        <p:tgtEl>
                                          <p:spTgt spid="16"/>
                                        </p:tgtEl>
                                        <p:attrNameLst>
                                          <p:attrName>ppt_y</p:attrName>
                                        </p:attrNameLst>
                                      </p:cBhvr>
                                      <p:tavLst>
                                        <p:tav tm="0">
                                          <p:val>
                                            <p:strVal val="1+#ppt_h/2"/>
                                          </p:val>
                                        </p:tav>
                                        <p:tav tm="100000">
                                          <p:val>
                                            <p:strVal val="#ppt_y"/>
                                          </p:val>
                                        </p:tav>
                                      </p:tavLst>
                                    </p:anim>
                                  </p:childTnLst>
                                </p:cTn>
                              </p:par>
                            </p:childTnLst>
                          </p:cTn>
                        </p:par>
                        <p:par>
                          <p:cTn id="31" fill="hold">
                            <p:stCondLst>
                              <p:cond delay="750"/>
                            </p:stCondLst>
                            <p:childTnLst>
                              <p:par>
                                <p:cTn id="32" presetID="22" presetClass="entr" presetSubtype="8"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750" fill="hold"/>
                                        <p:tgtEl>
                                          <p:spTgt spid="18"/>
                                        </p:tgtEl>
                                        <p:attrNameLst>
                                          <p:attrName>ppt_x</p:attrName>
                                        </p:attrNameLst>
                                      </p:cBhvr>
                                      <p:tavLst>
                                        <p:tav tm="0">
                                          <p:val>
                                            <p:strVal val="#ppt_x"/>
                                          </p:val>
                                        </p:tav>
                                        <p:tav tm="100000">
                                          <p:val>
                                            <p:strVal val="#ppt_x"/>
                                          </p:val>
                                        </p:tav>
                                      </p:tavLst>
                                    </p:anim>
                                    <p:anim calcmode="lin" valueType="num">
                                      <p:cBhvr additive="base">
                                        <p:cTn id="40" dur="75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750" fill="hold"/>
                                        <p:tgtEl>
                                          <p:spTgt spid="19"/>
                                        </p:tgtEl>
                                        <p:attrNameLst>
                                          <p:attrName>ppt_x</p:attrName>
                                        </p:attrNameLst>
                                      </p:cBhvr>
                                      <p:tavLst>
                                        <p:tav tm="0">
                                          <p:val>
                                            <p:strVal val="#ppt_x"/>
                                          </p:val>
                                        </p:tav>
                                        <p:tav tm="100000">
                                          <p:val>
                                            <p:strVal val="#ppt_x"/>
                                          </p:val>
                                        </p:tav>
                                      </p:tavLst>
                                    </p:anim>
                                    <p:anim calcmode="lin" valueType="num">
                                      <p:cBhvr additive="base">
                                        <p:cTn id="44" dur="750" fill="hold"/>
                                        <p:tgtEl>
                                          <p:spTgt spid="19"/>
                                        </p:tgtEl>
                                        <p:attrNameLst>
                                          <p:attrName>ppt_y</p:attrName>
                                        </p:attrNameLst>
                                      </p:cBhvr>
                                      <p:tavLst>
                                        <p:tav tm="0">
                                          <p:val>
                                            <p:strVal val="1+#ppt_h/2"/>
                                          </p:val>
                                        </p:tav>
                                        <p:tav tm="100000">
                                          <p:val>
                                            <p:strVal val="#ppt_y"/>
                                          </p:val>
                                        </p:tav>
                                      </p:tavLst>
                                    </p:anim>
                                  </p:childTnLst>
                                </p:cTn>
                              </p:par>
                            </p:childTnLst>
                          </p:cTn>
                        </p:par>
                        <p:par>
                          <p:cTn id="45" fill="hold">
                            <p:stCondLst>
                              <p:cond delay="750"/>
                            </p:stCondLst>
                            <p:childTnLst>
                              <p:par>
                                <p:cTn id="46" presetID="22" presetClass="entr" presetSubtype="8"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B123AEC-D6A8-4CB9-89A2-BA4E2E363705}"/>
              </a:ext>
            </a:extLst>
          </p:cNvPr>
          <p:cNvSpPr>
            <a:spLocks noGrp="1"/>
          </p:cNvSpPr>
          <p:nvPr>
            <p:ph type="body" sz="quarter" idx="28"/>
          </p:nvPr>
        </p:nvSpPr>
        <p:spPr/>
        <p:txBody>
          <a:bodyPr/>
          <a:lstStyle/>
          <a:p>
            <a:r>
              <a:rPr lang="en-US" dirty="0"/>
              <a:t>Administrative Exemption</a:t>
            </a:r>
          </a:p>
          <a:p>
            <a:endParaRPr lang="en-US" dirty="0"/>
          </a:p>
        </p:txBody>
      </p:sp>
      <p:pic>
        <p:nvPicPr>
          <p:cNvPr id="12" name="blue bar 1">
            <a:extLst>
              <a:ext uri="{FF2B5EF4-FFF2-40B4-BE49-F238E27FC236}">
                <a16:creationId xmlns:a16="http://schemas.microsoft.com/office/drawing/2014/main" xmlns="" id="{01E38273-34B0-4832-BF3A-991F94FFC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105" y="1757996"/>
            <a:ext cx="8220695" cy="878664"/>
          </a:xfrm>
          <a:prstGeom prst="rect">
            <a:avLst/>
          </a:prstGeom>
        </p:spPr>
      </p:pic>
      <p:pic>
        <p:nvPicPr>
          <p:cNvPr id="13" name="blue bar 2">
            <a:extLst>
              <a:ext uri="{FF2B5EF4-FFF2-40B4-BE49-F238E27FC236}">
                <a16:creationId xmlns:a16="http://schemas.microsoft.com/office/drawing/2014/main" xmlns="" id="{FA895821-1833-42DF-A72A-CEA6A122E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106" y="2636659"/>
            <a:ext cx="8220694" cy="509953"/>
          </a:xfrm>
          <a:prstGeom prst="rect">
            <a:avLst/>
          </a:prstGeom>
        </p:spPr>
      </p:pic>
      <p:pic>
        <p:nvPicPr>
          <p:cNvPr id="14" name="blue bar 3">
            <a:extLst>
              <a:ext uri="{FF2B5EF4-FFF2-40B4-BE49-F238E27FC236}">
                <a16:creationId xmlns:a16="http://schemas.microsoft.com/office/drawing/2014/main" xmlns="" id="{8BF366D2-75CD-4590-8D75-F1DC927B4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105" y="3146614"/>
            <a:ext cx="8220694" cy="777331"/>
          </a:xfrm>
          <a:prstGeom prst="rect">
            <a:avLst/>
          </a:prstGeom>
        </p:spPr>
      </p:pic>
      <p:sp>
        <p:nvSpPr>
          <p:cNvPr id="5" name="text">
            <a:extLst>
              <a:ext uri="{FF2B5EF4-FFF2-40B4-BE49-F238E27FC236}">
                <a16:creationId xmlns:a16="http://schemas.microsoft.com/office/drawing/2014/main" xmlns="" id="{6C7C8A4F-6B3D-404D-8742-7B90EA46EAD4}"/>
              </a:ext>
            </a:extLst>
          </p:cNvPr>
          <p:cNvSpPr/>
          <p:nvPr/>
        </p:nvSpPr>
        <p:spPr>
          <a:xfrm>
            <a:off x="940905" y="1898390"/>
            <a:ext cx="3516796" cy="2025555"/>
          </a:xfrm>
          <a:prstGeom prst="rect">
            <a:avLst/>
          </a:prstGeom>
        </p:spPr>
        <p:txBody>
          <a:bodyPr wrap="square">
            <a:spAutoFit/>
          </a:bodyPr>
          <a:lstStyle/>
          <a:p>
            <a:pPr marL="225425" indent="-225425">
              <a:lnSpc>
                <a:spcPts val="2400"/>
              </a:lnSpc>
              <a:spcAft>
                <a:spcPts val="1600"/>
              </a:spcAft>
              <a:buFont typeface="Arial" panose="020B0604020202020204" pitchFamily="34" charset="0"/>
              <a:buChar char="•"/>
            </a:pPr>
            <a:r>
              <a:rPr lang="en-US" sz="2200" dirty="0">
                <a:solidFill>
                  <a:srgbClr val="000000"/>
                </a:solidFill>
                <a:latin typeface="Open Sans" panose="020B0606030504020204" pitchFamily="34" charset="0"/>
              </a:rPr>
              <a:t>Salary of at least $455 per week </a:t>
            </a:r>
          </a:p>
          <a:p>
            <a:pPr marL="225425" indent="-225425">
              <a:lnSpc>
                <a:spcPts val="2400"/>
              </a:lnSpc>
              <a:spcAft>
                <a:spcPts val="1600"/>
              </a:spcAft>
              <a:buFont typeface="Arial" panose="020B0604020202020204" pitchFamily="34" charset="0"/>
              <a:buChar char="•"/>
            </a:pPr>
            <a:r>
              <a:rPr lang="en-US" sz="2200" dirty="0">
                <a:solidFill>
                  <a:srgbClr val="000000"/>
                </a:solidFill>
                <a:latin typeface="Open Sans" panose="020B0606030504020204" pitchFamily="34" charset="0"/>
              </a:rPr>
              <a:t>Job duties</a:t>
            </a:r>
          </a:p>
          <a:p>
            <a:pPr marL="225425" indent="-225425">
              <a:lnSpc>
                <a:spcPts val="2400"/>
              </a:lnSpc>
              <a:spcAft>
                <a:spcPts val="1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Exercise discretion and independent judgment</a:t>
            </a:r>
          </a:p>
        </p:txBody>
      </p:sp>
      <p:pic>
        <p:nvPicPr>
          <p:cNvPr id="6" name="Picture 5">
            <a:extLst>
              <a:ext uri="{FF2B5EF4-FFF2-40B4-BE49-F238E27FC236}">
                <a16:creationId xmlns:a16="http://schemas.microsoft.com/office/drawing/2014/main" xmlns="" id="{18DB099A-A549-42F7-8822-950DF6F9E0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3852" y="1757996"/>
            <a:ext cx="3516796" cy="4141155"/>
          </a:xfrm>
          <a:prstGeom prst="rect">
            <a:avLst/>
          </a:prstGeom>
        </p:spPr>
      </p:pic>
    </p:spTree>
    <p:custDataLst>
      <p:tags r:id="rId1"/>
    </p:custDataLst>
    <p:extLst>
      <p:ext uri="{BB962C8B-B14F-4D97-AF65-F5344CB8AC3E}">
        <p14:creationId xmlns:p14="http://schemas.microsoft.com/office/powerpoint/2010/main" val="120579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par>
                                <p:cTn id="27" presetID="10" presetClass="exit" presetSubtype="0" fill="hold"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xmlns="" id="{D93C9099-3A0C-4806-B0CD-010BD790AC57}"/>
              </a:ext>
            </a:extLst>
          </p:cNvPr>
          <p:cNvSpPr>
            <a:spLocks noGrp="1"/>
          </p:cNvSpPr>
          <p:nvPr>
            <p:ph type="body" sz="quarter" idx="28"/>
          </p:nvPr>
        </p:nvSpPr>
        <p:spPr/>
        <p:txBody>
          <a:bodyPr/>
          <a:lstStyle/>
          <a:p>
            <a:r>
              <a:rPr lang="en-US" dirty="0"/>
              <a:t>Administrative Definitions</a:t>
            </a:r>
          </a:p>
        </p:txBody>
      </p:sp>
      <p:pic>
        <p:nvPicPr>
          <p:cNvPr id="35" name="Picture 34">
            <a:extLst>
              <a:ext uri="{FF2B5EF4-FFF2-40B4-BE49-F238E27FC236}">
                <a16:creationId xmlns:a16="http://schemas.microsoft.com/office/drawing/2014/main" xmlns="" id="{013C0A8C-80B0-43BA-B07C-36A56E94E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085" y="1401374"/>
            <a:ext cx="6732192" cy="3799608"/>
          </a:xfrm>
          <a:prstGeom prst="rect">
            <a:avLst/>
          </a:prstGeom>
        </p:spPr>
      </p:pic>
    </p:spTree>
    <p:custDataLst>
      <p:tags r:id="rId1"/>
    </p:custDataLst>
    <p:extLst>
      <p:ext uri="{BB962C8B-B14F-4D97-AF65-F5344CB8AC3E}">
        <p14:creationId xmlns:p14="http://schemas.microsoft.com/office/powerpoint/2010/main" val="15274144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xmlns="" id="{D93C9099-3A0C-4806-B0CD-010BD790AC57}"/>
              </a:ext>
            </a:extLst>
          </p:cNvPr>
          <p:cNvSpPr>
            <a:spLocks noGrp="1"/>
          </p:cNvSpPr>
          <p:nvPr>
            <p:ph type="body" sz="quarter" idx="28"/>
          </p:nvPr>
        </p:nvSpPr>
        <p:spPr/>
        <p:txBody>
          <a:bodyPr/>
          <a:lstStyle/>
          <a:p>
            <a:r>
              <a:rPr lang="en-US" dirty="0"/>
              <a:t>Administrative Definitions</a:t>
            </a:r>
            <a:endParaRPr lang="en-US" b="0" dirty="0"/>
          </a:p>
        </p:txBody>
      </p:sp>
      <p:grpSp>
        <p:nvGrpSpPr>
          <p:cNvPr id="25" name="1 text_Applies">
            <a:extLst>
              <a:ext uri="{FF2B5EF4-FFF2-40B4-BE49-F238E27FC236}">
                <a16:creationId xmlns:a16="http://schemas.microsoft.com/office/drawing/2014/main" xmlns="" id="{BD40A4B1-86A6-46FD-AEE8-ABEE92892180}"/>
              </a:ext>
            </a:extLst>
          </p:cNvPr>
          <p:cNvGrpSpPr/>
          <p:nvPr/>
        </p:nvGrpSpPr>
        <p:grpSpPr>
          <a:xfrm>
            <a:off x="1823085" y="1402080"/>
            <a:ext cx="6889176" cy="670592"/>
            <a:chOff x="1835277" y="1402080"/>
            <a:chExt cx="6872498" cy="670592"/>
          </a:xfrm>
        </p:grpSpPr>
        <p:pic>
          <p:nvPicPr>
            <p:cNvPr id="26" name="1 blue text bar">
              <a:extLst>
                <a:ext uri="{FF2B5EF4-FFF2-40B4-BE49-F238E27FC236}">
                  <a16:creationId xmlns:a16="http://schemas.microsoft.com/office/drawing/2014/main" xmlns="" id="{77DDA5EE-095C-47F7-87EB-D35231026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277" y="1402080"/>
              <a:ext cx="6872498" cy="670592"/>
            </a:xfrm>
            <a:prstGeom prst="rect">
              <a:avLst/>
            </a:prstGeom>
          </p:spPr>
        </p:pic>
        <p:sp>
          <p:nvSpPr>
            <p:cNvPr id="27" name="TextBox 1">
              <a:extLst>
                <a:ext uri="{FF2B5EF4-FFF2-40B4-BE49-F238E27FC236}">
                  <a16:creationId xmlns:a16="http://schemas.microsoft.com/office/drawing/2014/main" xmlns="" id="{FDAB5712-E5DF-4D6D-B232-FE2006AFB236}"/>
                </a:ext>
              </a:extLst>
            </p:cNvPr>
            <p:cNvSpPr txBox="1"/>
            <p:nvPr/>
          </p:nvSpPr>
          <p:spPr>
            <a:xfrm>
              <a:off x="1999488" y="1536192"/>
              <a:ext cx="6432668" cy="400110"/>
            </a:xfrm>
            <a:prstGeom prst="rect">
              <a:avLst/>
            </a:prstGeom>
            <a:noFill/>
          </p:spPr>
          <p:txBody>
            <a:bodyPr wrap="square" rtlCol="0">
              <a:spAutoFit/>
            </a:bodyPr>
            <a:lstStyle/>
            <a:p>
              <a:r>
                <a:rPr lang="en-US" sz="2000" dirty="0">
                  <a:solidFill>
                    <a:srgbClr val="FFFFFF"/>
                  </a:solidFill>
                  <a:latin typeface="Open Sans" panose="020B0606030504020204" pitchFamily="34" charset="0"/>
                </a:rPr>
                <a:t>Primary duty</a:t>
              </a:r>
              <a:endParaRPr lang="en-US" sz="2000" dirty="0">
                <a:solidFill>
                  <a:prstClr val="black"/>
                </a:solidFill>
                <a:latin typeface="Microsoft Sans Serif" panose="020B0604020202020204" pitchFamily="34" charset="0"/>
              </a:endParaRPr>
            </a:p>
          </p:txBody>
        </p:sp>
      </p:grpSp>
      <p:grpSp>
        <p:nvGrpSpPr>
          <p:cNvPr id="28" name="2 text Federal">
            <a:extLst>
              <a:ext uri="{FF2B5EF4-FFF2-40B4-BE49-F238E27FC236}">
                <a16:creationId xmlns:a16="http://schemas.microsoft.com/office/drawing/2014/main" xmlns="" id="{B194363B-4294-4A21-AAC0-7BD69956960E}"/>
              </a:ext>
            </a:extLst>
          </p:cNvPr>
          <p:cNvGrpSpPr/>
          <p:nvPr/>
        </p:nvGrpSpPr>
        <p:grpSpPr>
          <a:xfrm>
            <a:off x="1823086" y="2295574"/>
            <a:ext cx="7053786" cy="854422"/>
            <a:chOff x="1835277" y="2295574"/>
            <a:chExt cx="7036709" cy="854422"/>
          </a:xfrm>
        </p:grpSpPr>
        <p:pic>
          <p:nvPicPr>
            <p:cNvPr id="29" name="2 blue text bar">
              <a:extLst>
                <a:ext uri="{FF2B5EF4-FFF2-40B4-BE49-F238E27FC236}">
                  <a16:creationId xmlns:a16="http://schemas.microsoft.com/office/drawing/2014/main" xmlns="" id="{728673F9-DE33-4186-88CE-E2280BC442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277" y="2295574"/>
              <a:ext cx="6872497" cy="732270"/>
            </a:xfrm>
            <a:prstGeom prst="rect">
              <a:avLst/>
            </a:prstGeom>
          </p:spPr>
        </p:pic>
        <p:sp>
          <p:nvSpPr>
            <p:cNvPr id="30" name="TextBox 3">
              <a:extLst>
                <a:ext uri="{FF2B5EF4-FFF2-40B4-BE49-F238E27FC236}">
                  <a16:creationId xmlns:a16="http://schemas.microsoft.com/office/drawing/2014/main" xmlns="" id="{4C1F728E-5942-42B5-A375-460FD0ED022C}"/>
                </a:ext>
              </a:extLst>
            </p:cNvPr>
            <p:cNvSpPr txBox="1"/>
            <p:nvPr/>
          </p:nvSpPr>
          <p:spPr>
            <a:xfrm>
              <a:off x="1999487" y="2457499"/>
              <a:ext cx="6872499" cy="692497"/>
            </a:xfrm>
            <a:prstGeom prst="rect">
              <a:avLst/>
            </a:prstGeom>
            <a:noFill/>
          </p:spPr>
          <p:txBody>
            <a:bodyPr wrap="square" rtlCol="0">
              <a:spAutoFit/>
            </a:bodyPr>
            <a:lstStyle/>
            <a:p>
              <a:r>
                <a:rPr lang="en-US" sz="1950" dirty="0">
                  <a:solidFill>
                    <a:srgbClr val="FFFFFF"/>
                  </a:solidFill>
                  <a:latin typeface="Open Sans" panose="020B0606030504020204" pitchFamily="34" charset="0"/>
                </a:rPr>
                <a:t>Related to management or general business operations</a:t>
              </a:r>
              <a:endParaRPr lang="en-US" sz="1950" dirty="0">
                <a:solidFill>
                  <a:prstClr val="black"/>
                </a:solidFill>
                <a:latin typeface="Microsoft Sans Serif" panose="020B0604020202020204" pitchFamily="34" charset="0"/>
              </a:endParaRPr>
            </a:p>
          </p:txBody>
        </p:sp>
      </p:grpSp>
      <p:grpSp>
        <p:nvGrpSpPr>
          <p:cNvPr id="9" name="2 text Federal">
            <a:extLst>
              <a:ext uri="{FF2B5EF4-FFF2-40B4-BE49-F238E27FC236}">
                <a16:creationId xmlns:a16="http://schemas.microsoft.com/office/drawing/2014/main" xmlns="" id="{806CA86D-225B-4B07-B453-05EEAC5682F4}"/>
              </a:ext>
            </a:extLst>
          </p:cNvPr>
          <p:cNvGrpSpPr/>
          <p:nvPr/>
        </p:nvGrpSpPr>
        <p:grpSpPr>
          <a:xfrm>
            <a:off x="1823086" y="3235694"/>
            <a:ext cx="7053786" cy="732270"/>
            <a:chOff x="1835277" y="2295574"/>
            <a:chExt cx="7036709" cy="732270"/>
          </a:xfrm>
        </p:grpSpPr>
        <p:pic>
          <p:nvPicPr>
            <p:cNvPr id="10" name="2 blue text bar">
              <a:extLst>
                <a:ext uri="{FF2B5EF4-FFF2-40B4-BE49-F238E27FC236}">
                  <a16:creationId xmlns:a16="http://schemas.microsoft.com/office/drawing/2014/main" xmlns="" id="{E7F54E48-FF7F-42E8-8616-7D8E503EC0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277" y="2295574"/>
              <a:ext cx="6872497" cy="732270"/>
            </a:xfrm>
            <a:prstGeom prst="rect">
              <a:avLst/>
            </a:prstGeom>
          </p:spPr>
        </p:pic>
        <p:sp>
          <p:nvSpPr>
            <p:cNvPr id="11" name="TextBox 3">
              <a:extLst>
                <a:ext uri="{FF2B5EF4-FFF2-40B4-BE49-F238E27FC236}">
                  <a16:creationId xmlns:a16="http://schemas.microsoft.com/office/drawing/2014/main" xmlns="" id="{7796B746-9D12-411F-A9CC-21A2914C3B34}"/>
                </a:ext>
              </a:extLst>
            </p:cNvPr>
            <p:cNvSpPr txBox="1"/>
            <p:nvPr/>
          </p:nvSpPr>
          <p:spPr>
            <a:xfrm>
              <a:off x="1999487" y="2457499"/>
              <a:ext cx="6872499" cy="392415"/>
            </a:xfrm>
            <a:prstGeom prst="rect">
              <a:avLst/>
            </a:prstGeom>
            <a:noFill/>
          </p:spPr>
          <p:txBody>
            <a:bodyPr wrap="square" rtlCol="0">
              <a:spAutoFit/>
            </a:bodyPr>
            <a:lstStyle/>
            <a:p>
              <a:r>
                <a:rPr lang="en-US" sz="1950" dirty="0">
                  <a:solidFill>
                    <a:srgbClr val="FFFFFF"/>
                  </a:solidFill>
                  <a:latin typeface="Open Sans" panose="020B0606030504020204" pitchFamily="34" charset="0"/>
                </a:rPr>
                <a:t>Advising customers</a:t>
              </a:r>
              <a:endParaRPr lang="en-US" sz="1950" dirty="0">
                <a:solidFill>
                  <a:prstClr val="black"/>
                </a:solidFill>
                <a:latin typeface="Microsoft Sans Serif" panose="020B0604020202020204" pitchFamily="34" charset="0"/>
              </a:endParaRPr>
            </a:p>
          </p:txBody>
        </p:sp>
      </p:grpSp>
    </p:spTree>
    <p:custDataLst>
      <p:tags r:id="rId1"/>
    </p:custDataLst>
    <p:extLst>
      <p:ext uri="{BB962C8B-B14F-4D97-AF65-F5344CB8AC3E}">
        <p14:creationId xmlns:p14="http://schemas.microsoft.com/office/powerpoint/2010/main" val="36464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750" fill="hold"/>
                                        <p:tgtEl>
                                          <p:spTgt spid="28"/>
                                        </p:tgtEl>
                                        <p:attrNameLst>
                                          <p:attrName>ppt_x</p:attrName>
                                        </p:attrNameLst>
                                      </p:cBhvr>
                                      <p:tavLst>
                                        <p:tav tm="0">
                                          <p:val>
                                            <p:strVal val="#ppt_x"/>
                                          </p:val>
                                        </p:tav>
                                        <p:tav tm="100000">
                                          <p:val>
                                            <p:strVal val="#ppt_x"/>
                                          </p:val>
                                        </p:tav>
                                      </p:tavLst>
                                    </p:anim>
                                    <p:anim calcmode="lin" valueType="num">
                                      <p:cBhvr additive="base">
                                        <p:cTn id="14"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600" fill="hold"/>
                                        <p:tgtEl>
                                          <p:spTgt spid="9"/>
                                        </p:tgtEl>
                                        <p:attrNameLst>
                                          <p:attrName>ppt_x</p:attrName>
                                        </p:attrNameLst>
                                      </p:cBhvr>
                                      <p:tavLst>
                                        <p:tav tm="0">
                                          <p:val>
                                            <p:strVal val="#ppt_x"/>
                                          </p:val>
                                        </p:tav>
                                        <p:tav tm="100000">
                                          <p:val>
                                            <p:strVal val="#ppt_x"/>
                                          </p:val>
                                        </p:tav>
                                      </p:tavLst>
                                    </p:anim>
                                    <p:anim calcmode="lin" valueType="num">
                                      <p:cBhvr additive="base">
                                        <p:cTn id="20" dur="6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xmlns="" id="{D93C9099-3A0C-4806-B0CD-010BD790AC57}"/>
              </a:ext>
            </a:extLst>
          </p:cNvPr>
          <p:cNvSpPr>
            <a:spLocks noGrp="1"/>
          </p:cNvSpPr>
          <p:nvPr>
            <p:ph type="body" sz="quarter" idx="28"/>
          </p:nvPr>
        </p:nvSpPr>
        <p:spPr/>
        <p:txBody>
          <a:bodyPr/>
          <a:lstStyle/>
          <a:p>
            <a:r>
              <a:rPr lang="en-US" dirty="0"/>
              <a:t>Administrative Definitions </a:t>
            </a:r>
            <a:r>
              <a:rPr lang="en-US" b="0" dirty="0"/>
              <a:t>(cont.)</a:t>
            </a:r>
          </a:p>
        </p:txBody>
      </p:sp>
      <p:grpSp>
        <p:nvGrpSpPr>
          <p:cNvPr id="25" name="1 text_Applies">
            <a:extLst>
              <a:ext uri="{FF2B5EF4-FFF2-40B4-BE49-F238E27FC236}">
                <a16:creationId xmlns:a16="http://schemas.microsoft.com/office/drawing/2014/main" xmlns="" id="{BD40A4B1-86A6-46FD-AEE8-ABEE92892180}"/>
              </a:ext>
            </a:extLst>
          </p:cNvPr>
          <p:cNvGrpSpPr/>
          <p:nvPr/>
        </p:nvGrpSpPr>
        <p:grpSpPr>
          <a:xfrm>
            <a:off x="1823085" y="1402080"/>
            <a:ext cx="5126355" cy="670592"/>
            <a:chOff x="1835277" y="1402080"/>
            <a:chExt cx="6872498" cy="670592"/>
          </a:xfrm>
        </p:grpSpPr>
        <p:pic>
          <p:nvPicPr>
            <p:cNvPr id="26" name="1 blue text bar">
              <a:extLst>
                <a:ext uri="{FF2B5EF4-FFF2-40B4-BE49-F238E27FC236}">
                  <a16:creationId xmlns:a16="http://schemas.microsoft.com/office/drawing/2014/main" xmlns="" id="{77DDA5EE-095C-47F7-87EB-D35231026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277" y="1402080"/>
              <a:ext cx="6872498" cy="670592"/>
            </a:xfrm>
            <a:prstGeom prst="rect">
              <a:avLst/>
            </a:prstGeom>
          </p:spPr>
        </p:pic>
        <p:sp>
          <p:nvSpPr>
            <p:cNvPr id="27" name="TextBox 1">
              <a:extLst>
                <a:ext uri="{FF2B5EF4-FFF2-40B4-BE49-F238E27FC236}">
                  <a16:creationId xmlns:a16="http://schemas.microsoft.com/office/drawing/2014/main" xmlns="" id="{FDAB5712-E5DF-4D6D-B232-FE2006AFB236}"/>
                </a:ext>
              </a:extLst>
            </p:cNvPr>
            <p:cNvSpPr txBox="1"/>
            <p:nvPr/>
          </p:nvSpPr>
          <p:spPr>
            <a:xfrm>
              <a:off x="1999488" y="1536192"/>
              <a:ext cx="6432668" cy="400110"/>
            </a:xfrm>
            <a:prstGeom prst="rect">
              <a:avLst/>
            </a:prstGeom>
            <a:noFill/>
          </p:spPr>
          <p:txBody>
            <a:bodyPr wrap="square" rtlCol="0">
              <a:spAutoFit/>
            </a:bodyPr>
            <a:lstStyle/>
            <a:p>
              <a:r>
                <a:rPr lang="en-US" sz="2000" dirty="0">
                  <a:solidFill>
                    <a:srgbClr val="FFFFFF"/>
                  </a:solidFill>
                  <a:latin typeface="Open Sans" panose="020B0606030504020204" pitchFamily="34" charset="0"/>
                </a:rPr>
                <a:t>Discretion and independent judgment</a:t>
              </a:r>
              <a:endParaRPr lang="en-US" sz="2000" dirty="0">
                <a:solidFill>
                  <a:prstClr val="black"/>
                </a:solidFill>
                <a:latin typeface="Microsoft Sans Serif" panose="020B0604020202020204" pitchFamily="34" charset="0"/>
              </a:endParaRPr>
            </a:p>
          </p:txBody>
        </p:sp>
      </p:grpSp>
      <p:grpSp>
        <p:nvGrpSpPr>
          <p:cNvPr id="28" name="2 text Federal">
            <a:extLst>
              <a:ext uri="{FF2B5EF4-FFF2-40B4-BE49-F238E27FC236}">
                <a16:creationId xmlns:a16="http://schemas.microsoft.com/office/drawing/2014/main" xmlns="" id="{B194363B-4294-4A21-AAC0-7BD69956960E}"/>
              </a:ext>
            </a:extLst>
          </p:cNvPr>
          <p:cNvGrpSpPr/>
          <p:nvPr/>
        </p:nvGrpSpPr>
        <p:grpSpPr>
          <a:xfrm>
            <a:off x="1823086" y="2295574"/>
            <a:ext cx="5248844" cy="732270"/>
            <a:chOff x="1835277" y="2295574"/>
            <a:chExt cx="7036709" cy="732270"/>
          </a:xfrm>
        </p:grpSpPr>
        <p:pic>
          <p:nvPicPr>
            <p:cNvPr id="29" name="2 blue text bar">
              <a:extLst>
                <a:ext uri="{FF2B5EF4-FFF2-40B4-BE49-F238E27FC236}">
                  <a16:creationId xmlns:a16="http://schemas.microsoft.com/office/drawing/2014/main" xmlns="" id="{728673F9-DE33-4186-88CE-E2280BC442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277" y="2295574"/>
              <a:ext cx="6872497" cy="732270"/>
            </a:xfrm>
            <a:prstGeom prst="rect">
              <a:avLst/>
            </a:prstGeom>
          </p:spPr>
        </p:pic>
        <p:sp>
          <p:nvSpPr>
            <p:cNvPr id="30" name="TextBox 3">
              <a:extLst>
                <a:ext uri="{FF2B5EF4-FFF2-40B4-BE49-F238E27FC236}">
                  <a16:creationId xmlns:a16="http://schemas.microsoft.com/office/drawing/2014/main" xmlns="" id="{4C1F728E-5942-42B5-A375-460FD0ED022C}"/>
                </a:ext>
              </a:extLst>
            </p:cNvPr>
            <p:cNvSpPr txBox="1"/>
            <p:nvPr/>
          </p:nvSpPr>
          <p:spPr>
            <a:xfrm>
              <a:off x="1999487" y="2457499"/>
              <a:ext cx="6872499" cy="400110"/>
            </a:xfrm>
            <a:prstGeom prst="rect">
              <a:avLst/>
            </a:prstGeom>
            <a:noFill/>
          </p:spPr>
          <p:txBody>
            <a:bodyPr wrap="square" rtlCol="0">
              <a:spAutoFit/>
            </a:bodyPr>
            <a:lstStyle/>
            <a:p>
              <a:r>
                <a:rPr lang="en-US" sz="1950" dirty="0">
                  <a:solidFill>
                    <a:srgbClr val="FFFFFF"/>
                  </a:solidFill>
                  <a:latin typeface="Open Sans" panose="020B0606030504020204" pitchFamily="34" charset="0"/>
                </a:rPr>
                <a:t>Matters of significance</a:t>
              </a:r>
              <a:endParaRPr lang="en-US" sz="1950" dirty="0">
                <a:solidFill>
                  <a:prstClr val="black"/>
                </a:solidFill>
                <a:latin typeface="Microsoft Sans Serif" panose="020B0604020202020204" pitchFamily="34" charset="0"/>
              </a:endParaRPr>
            </a:p>
          </p:txBody>
        </p:sp>
      </p:grpSp>
    </p:spTree>
    <p:custDataLst>
      <p:tags r:id="rId1"/>
    </p:custDataLst>
    <p:extLst>
      <p:ext uri="{BB962C8B-B14F-4D97-AF65-F5344CB8AC3E}">
        <p14:creationId xmlns:p14="http://schemas.microsoft.com/office/powerpoint/2010/main" val="284931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750" fill="hold"/>
                                        <p:tgtEl>
                                          <p:spTgt spid="28"/>
                                        </p:tgtEl>
                                        <p:attrNameLst>
                                          <p:attrName>ppt_x</p:attrName>
                                        </p:attrNameLst>
                                      </p:cBhvr>
                                      <p:tavLst>
                                        <p:tav tm="0">
                                          <p:val>
                                            <p:strVal val="#ppt_x"/>
                                          </p:val>
                                        </p:tav>
                                        <p:tav tm="100000">
                                          <p:val>
                                            <p:strVal val="#ppt_x"/>
                                          </p:val>
                                        </p:tav>
                                      </p:tavLst>
                                    </p:anim>
                                    <p:anim calcmode="lin" valueType="num">
                                      <p:cBhvr additive="base">
                                        <p:cTn id="14"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B123AEC-D6A8-4CB9-89A2-BA4E2E363705}"/>
              </a:ext>
            </a:extLst>
          </p:cNvPr>
          <p:cNvSpPr>
            <a:spLocks noGrp="1"/>
          </p:cNvSpPr>
          <p:nvPr>
            <p:ph type="body" sz="quarter" idx="28"/>
          </p:nvPr>
        </p:nvSpPr>
        <p:spPr/>
        <p:txBody>
          <a:bodyPr/>
          <a:lstStyle/>
          <a:p>
            <a:r>
              <a:rPr lang="en-US" dirty="0"/>
              <a:t>Professional Exemption</a:t>
            </a:r>
          </a:p>
        </p:txBody>
      </p:sp>
      <p:pic>
        <p:nvPicPr>
          <p:cNvPr id="4" name="photo">
            <a:extLst>
              <a:ext uri="{FF2B5EF4-FFF2-40B4-BE49-F238E27FC236}">
                <a16:creationId xmlns:a16="http://schemas.microsoft.com/office/drawing/2014/main" xmlns="" id="{B128639C-619D-48DC-995B-5B64BEDA13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640" y="1742312"/>
            <a:ext cx="6977670" cy="3938154"/>
          </a:xfrm>
          <a:prstGeom prst="rect">
            <a:avLst/>
          </a:prstGeom>
        </p:spPr>
      </p:pic>
    </p:spTree>
    <p:custDataLst>
      <p:tags r:id="rId1"/>
    </p:custDataLst>
    <p:extLst>
      <p:ext uri="{BB962C8B-B14F-4D97-AF65-F5344CB8AC3E}">
        <p14:creationId xmlns:p14="http://schemas.microsoft.com/office/powerpoint/2010/main" val="2251428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The Fair Labor Standards Act is a federal law that does </a:t>
            </a:r>
            <a:br>
              <a:rPr lang="en-US" dirty="0"/>
            </a:br>
            <a:r>
              <a:rPr lang="en-US" dirty="0"/>
              <a:t>not cover: </a:t>
            </a:r>
          </a:p>
        </p:txBody>
      </p:sp>
      <p:sp>
        <p:nvSpPr>
          <p:cNvPr id="3" name="Text Placeholder 2">
            <a:extLst>
              <a:ext uri="{FF2B5EF4-FFF2-40B4-BE49-F238E27FC236}">
                <a16:creationId xmlns:a16="http://schemas.microsoft.com/office/drawing/2014/main" xmlns="" id="{0B20383B-D837-4B40-B31E-0A412D3AA367}"/>
              </a:ext>
            </a:extLst>
          </p:cNvPr>
          <p:cNvSpPr>
            <a:spLocks noGrp="1"/>
          </p:cNvSpPr>
          <p:nvPr>
            <p:ph type="body" sz="quarter" idx="28"/>
          </p:nvPr>
        </p:nvSpPr>
        <p:spPr/>
        <p:txBody>
          <a:bodyPr/>
          <a:lstStyle/>
          <a:p>
            <a:r>
              <a:rPr lang="en-US" dirty="0"/>
              <a:t>Knowledge Check 1</a:t>
            </a:r>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30"/>
          </p:nvPr>
        </p:nvSpPr>
        <p:spPr>
          <a:xfrm>
            <a:off x="336718" y="2555875"/>
            <a:ext cx="6935788" cy="2678654"/>
          </a:xfrm>
        </p:spPr>
        <p:txBody>
          <a:bodyPr/>
          <a:lstStyle/>
          <a:p>
            <a:r>
              <a:rPr lang="en-US" dirty="0"/>
              <a:t>Minimum wage</a:t>
            </a:r>
          </a:p>
          <a:p>
            <a:r>
              <a:rPr lang="en-US" dirty="0"/>
              <a:t>Overtime pay</a:t>
            </a:r>
          </a:p>
          <a:p>
            <a:r>
              <a:rPr lang="en-US" dirty="0"/>
              <a:t>Recordkeeping</a:t>
            </a:r>
          </a:p>
          <a:p>
            <a:r>
              <a:rPr lang="en-US" b="1" dirty="0"/>
              <a:t>Background checks</a:t>
            </a:r>
          </a:p>
          <a:p>
            <a:pPr marL="0" indent="0">
              <a:buNone/>
            </a:pPr>
            <a:endParaRPr lang="en-US" dirty="0"/>
          </a:p>
          <a:p>
            <a:endParaRPr lang="en-US" dirty="0"/>
          </a:p>
        </p:txBody>
      </p:sp>
      <p:sp>
        <p:nvSpPr>
          <p:cNvPr id="6" name="Oval">
            <a:extLst>
              <a:ext uri="{FF2B5EF4-FFF2-40B4-BE49-F238E27FC236}">
                <a16:creationId xmlns:a16="http://schemas.microsoft.com/office/drawing/2014/main" xmlns="" id="{F1DB9ACE-EC0B-47FB-8BA6-7C76CF68580C}"/>
              </a:ext>
            </a:extLst>
          </p:cNvPr>
          <p:cNvSpPr/>
          <p:nvPr/>
        </p:nvSpPr>
        <p:spPr>
          <a:xfrm>
            <a:off x="490680" y="4263110"/>
            <a:ext cx="212577" cy="212380"/>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Tree>
    <p:custDataLst>
      <p:tags r:id="rId1"/>
    </p:custDataLst>
    <p:extLst>
      <p:ext uri="{BB962C8B-B14F-4D97-AF65-F5344CB8AC3E}">
        <p14:creationId xmlns:p14="http://schemas.microsoft.com/office/powerpoint/2010/main" val="5533886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B123AEC-D6A8-4CB9-89A2-BA4E2E363705}"/>
              </a:ext>
            </a:extLst>
          </p:cNvPr>
          <p:cNvSpPr>
            <a:spLocks noGrp="1"/>
          </p:cNvSpPr>
          <p:nvPr>
            <p:ph type="body" sz="quarter" idx="28"/>
          </p:nvPr>
        </p:nvSpPr>
        <p:spPr/>
        <p:txBody>
          <a:bodyPr/>
          <a:lstStyle/>
          <a:p>
            <a:r>
              <a:rPr lang="en-US" dirty="0"/>
              <a:t>Professional Exemption</a:t>
            </a:r>
          </a:p>
        </p:txBody>
      </p:sp>
      <p:pic>
        <p:nvPicPr>
          <p:cNvPr id="12" name="blue bar 1">
            <a:extLst>
              <a:ext uri="{FF2B5EF4-FFF2-40B4-BE49-F238E27FC236}">
                <a16:creationId xmlns:a16="http://schemas.microsoft.com/office/drawing/2014/main" xmlns="" id="{01E38273-34B0-4832-BF3A-991F94FFC14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55356" y="1820626"/>
            <a:ext cx="8229600" cy="512064"/>
          </a:xfrm>
          <a:prstGeom prst="rect">
            <a:avLst/>
          </a:prstGeom>
        </p:spPr>
      </p:pic>
      <p:pic>
        <p:nvPicPr>
          <p:cNvPr id="13" name="blue bar 2">
            <a:extLst>
              <a:ext uri="{FF2B5EF4-FFF2-40B4-BE49-F238E27FC236}">
                <a16:creationId xmlns:a16="http://schemas.microsoft.com/office/drawing/2014/main" xmlns="" id="{FA895821-1833-42DF-A72A-CEA6A122E9C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55356" y="2328415"/>
            <a:ext cx="8229600" cy="509953"/>
          </a:xfrm>
          <a:prstGeom prst="rect">
            <a:avLst/>
          </a:prstGeom>
        </p:spPr>
      </p:pic>
      <p:pic>
        <p:nvPicPr>
          <p:cNvPr id="14" name="blue bar 3">
            <a:extLst>
              <a:ext uri="{FF2B5EF4-FFF2-40B4-BE49-F238E27FC236}">
                <a16:creationId xmlns:a16="http://schemas.microsoft.com/office/drawing/2014/main" xmlns="" id="{8BF366D2-75CD-4590-8D75-F1DC927B492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55356" y="2838370"/>
            <a:ext cx="8229600" cy="509953"/>
          </a:xfrm>
          <a:prstGeom prst="rect">
            <a:avLst/>
          </a:prstGeom>
        </p:spPr>
      </p:pic>
      <p:pic>
        <p:nvPicPr>
          <p:cNvPr id="15" name="blue bar 4">
            <a:extLst>
              <a:ext uri="{FF2B5EF4-FFF2-40B4-BE49-F238E27FC236}">
                <a16:creationId xmlns:a16="http://schemas.microsoft.com/office/drawing/2014/main" xmlns="" id="{5938EEA2-4003-4186-B12D-80A80769882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55356" y="3348325"/>
            <a:ext cx="8229600" cy="509953"/>
          </a:xfrm>
          <a:prstGeom prst="rect">
            <a:avLst/>
          </a:prstGeom>
        </p:spPr>
      </p:pic>
      <p:pic>
        <p:nvPicPr>
          <p:cNvPr id="10" name="blue bar 5">
            <a:extLst>
              <a:ext uri="{FF2B5EF4-FFF2-40B4-BE49-F238E27FC236}">
                <a16:creationId xmlns:a16="http://schemas.microsoft.com/office/drawing/2014/main" xmlns="" id="{8035A7B0-753D-4ED2-A4A4-2BED481BED2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55356" y="3858312"/>
            <a:ext cx="8229600" cy="509953"/>
          </a:xfrm>
          <a:prstGeom prst="rect">
            <a:avLst/>
          </a:prstGeom>
        </p:spPr>
      </p:pic>
      <p:sp>
        <p:nvSpPr>
          <p:cNvPr id="5" name="text">
            <a:extLst>
              <a:ext uri="{FF2B5EF4-FFF2-40B4-BE49-F238E27FC236}">
                <a16:creationId xmlns:a16="http://schemas.microsoft.com/office/drawing/2014/main" xmlns="" id="{6C7C8A4F-6B3D-404D-8742-7B90EA46EAD4}"/>
              </a:ext>
            </a:extLst>
          </p:cNvPr>
          <p:cNvSpPr/>
          <p:nvPr/>
        </p:nvSpPr>
        <p:spPr>
          <a:xfrm>
            <a:off x="940904" y="1898390"/>
            <a:ext cx="7076661" cy="2451953"/>
          </a:xfrm>
          <a:prstGeom prst="rect">
            <a:avLst/>
          </a:prstGeom>
        </p:spPr>
        <p:txBody>
          <a:bodyPr wrap="square">
            <a:spAutoFit/>
          </a:bodyPr>
          <a:lstStyle/>
          <a:p>
            <a:pPr marL="225425" indent="-225425">
              <a:lnSpc>
                <a:spcPts val="2400"/>
              </a:lnSpc>
              <a:spcAft>
                <a:spcPts val="1600"/>
              </a:spcAft>
              <a:buFont typeface="Arial" panose="020B0604020202020204" pitchFamily="34" charset="0"/>
              <a:buChar char="•"/>
            </a:pPr>
            <a:r>
              <a:rPr lang="en-US" sz="2200" dirty="0">
                <a:solidFill>
                  <a:srgbClr val="000000"/>
                </a:solidFill>
                <a:latin typeface="Open Sans" panose="020B0606030504020204" pitchFamily="34" charset="0"/>
              </a:rPr>
              <a:t>Learned and creative professionals</a:t>
            </a:r>
          </a:p>
          <a:p>
            <a:pPr marL="225425" indent="-225425">
              <a:lnSpc>
                <a:spcPts val="2400"/>
              </a:lnSpc>
              <a:spcAft>
                <a:spcPts val="1600"/>
              </a:spcAft>
              <a:buFont typeface="Arial" panose="020B0604020202020204" pitchFamily="34" charset="0"/>
              <a:buChar char="•"/>
            </a:pPr>
            <a:r>
              <a:rPr lang="en-US" sz="2200" dirty="0">
                <a:solidFill>
                  <a:srgbClr val="000000"/>
                </a:solidFill>
                <a:latin typeface="Open Sans" panose="020B0606030504020204" pitchFamily="34" charset="0"/>
              </a:rPr>
              <a:t>Salary of at least $455 per week   </a:t>
            </a:r>
          </a:p>
          <a:p>
            <a:pPr marL="225425" indent="-225425">
              <a:lnSpc>
                <a:spcPts val="2400"/>
              </a:lnSpc>
              <a:spcAft>
                <a:spcPts val="1600"/>
              </a:spcAft>
              <a:buFont typeface="Arial" panose="020B0604020202020204" pitchFamily="34" charset="0"/>
              <a:buChar char="•"/>
            </a:pPr>
            <a:r>
              <a:rPr lang="en-US" sz="2200" dirty="0">
                <a:solidFill>
                  <a:srgbClr val="000000"/>
                </a:solidFill>
                <a:latin typeface="Open Sans" panose="020B0606030504020204" pitchFamily="34" charset="0"/>
              </a:rPr>
              <a:t>Primary duty </a:t>
            </a:r>
          </a:p>
          <a:p>
            <a:pPr marL="225425" indent="-225425">
              <a:lnSpc>
                <a:spcPts val="2400"/>
              </a:lnSpc>
              <a:spcAft>
                <a:spcPts val="1600"/>
              </a:spcAft>
              <a:buFont typeface="Arial" panose="020B0604020202020204" pitchFamily="34" charset="0"/>
              <a:buChar char="•"/>
            </a:pPr>
            <a:r>
              <a:rPr lang="en-US" sz="2200" dirty="0">
                <a:solidFill>
                  <a:srgbClr val="000000"/>
                </a:solidFill>
                <a:latin typeface="Open Sans" panose="020B0606030504020204" pitchFamily="34" charset="0"/>
              </a:rPr>
              <a:t>Advanced knowledge in science or learning</a:t>
            </a:r>
          </a:p>
          <a:p>
            <a:pPr marL="225425" indent="-225425">
              <a:lnSpc>
                <a:spcPts val="2400"/>
              </a:lnSpc>
              <a:spcAft>
                <a:spcPts val="1600"/>
              </a:spcAft>
              <a:buFont typeface="Arial" panose="020B0604020202020204" pitchFamily="34" charset="0"/>
              <a:buChar char="•"/>
            </a:pPr>
            <a:r>
              <a:rPr lang="en-US" sz="2200" dirty="0">
                <a:solidFill>
                  <a:srgbClr val="000000"/>
                </a:solidFill>
                <a:latin typeface="Open Sans" panose="020B0606030504020204" pitchFamily="34" charset="0"/>
              </a:rPr>
              <a:t>Acquisition of advanced knowledge</a:t>
            </a:r>
            <a:endParaRPr lang="en-US" sz="220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239683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par>
                                <p:cTn id="27" presetID="10" presetClass="exit" presetSubtype="0" fill="hold"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childTnLst>
                                </p:cTn>
                              </p:par>
                              <p:par>
                                <p:cTn id="38" presetID="10" presetClass="exit" presetSubtype="0" fill="hold" nodeType="with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xEl>
                                              <p:pRg st="4" end="4"/>
                                            </p:txEl>
                                          </p:spTgt>
                                        </p:tgtEl>
                                        <p:attrNameLst>
                                          <p:attrName>style.visibility</p:attrName>
                                        </p:attrNameLst>
                                      </p:cBhvr>
                                      <p:to>
                                        <p:strVal val="visible"/>
                                      </p:to>
                                    </p:set>
                                    <p:animEffect transition="in" filter="fade">
                                      <p:cBhvr>
                                        <p:cTn id="48" dur="500"/>
                                        <p:tgtEl>
                                          <p:spTgt spid="5">
                                            <p:txEl>
                                              <p:pRg st="4" end="4"/>
                                            </p:txEl>
                                          </p:spTgt>
                                        </p:tgtEl>
                                      </p:cBhvr>
                                    </p:animEffect>
                                  </p:childTnLst>
                                </p:cTn>
                              </p:par>
                              <p:par>
                                <p:cTn id="49" presetID="10" presetClass="exit" presetSubtype="0" fill="hold" nodeType="withEffect">
                                  <p:stCondLst>
                                    <p:cond delay="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32B18CD-3B43-44B6-A70F-F1A40BFA0396}"/>
              </a:ext>
            </a:extLst>
          </p:cNvPr>
          <p:cNvSpPr>
            <a:spLocks noGrp="1"/>
          </p:cNvSpPr>
          <p:nvPr>
            <p:ph type="body" sz="quarter" idx="28"/>
          </p:nvPr>
        </p:nvSpPr>
        <p:spPr/>
        <p:txBody>
          <a:bodyPr/>
          <a:lstStyle/>
          <a:p>
            <a:r>
              <a:rPr lang="en-US" dirty="0"/>
              <a:t>Professional Definitions</a:t>
            </a:r>
          </a:p>
        </p:txBody>
      </p:sp>
      <p:pic>
        <p:nvPicPr>
          <p:cNvPr id="4" name="Picture 3">
            <a:extLst>
              <a:ext uri="{FF2B5EF4-FFF2-40B4-BE49-F238E27FC236}">
                <a16:creationId xmlns:a16="http://schemas.microsoft.com/office/drawing/2014/main" xmlns="" id="{35B709A9-EEA4-4E13-B45C-EC96E232FB56}"/>
              </a:ext>
            </a:extLst>
          </p:cNvPr>
          <p:cNvPicPr>
            <a:picLocks noChangeAspect="1"/>
          </p:cNvPicPr>
          <p:nvPr/>
        </p:nvPicPr>
        <p:blipFill rotWithShape="1">
          <a:blip r:embed="rId4">
            <a:extLst>
              <a:ext uri="{28A0092B-C50C-407E-A947-70E740481C1C}">
                <a14:useLocalDpi xmlns:a14="http://schemas.microsoft.com/office/drawing/2010/main" val="0"/>
              </a:ext>
            </a:extLst>
          </a:blip>
          <a:srcRect r="10070"/>
          <a:stretch/>
        </p:blipFill>
        <p:spPr>
          <a:xfrm>
            <a:off x="2262456" y="1628977"/>
            <a:ext cx="6449952" cy="4047923"/>
          </a:xfrm>
          <a:prstGeom prst="rect">
            <a:avLst/>
          </a:prstGeom>
        </p:spPr>
      </p:pic>
    </p:spTree>
    <p:custDataLst>
      <p:tags r:id="rId1"/>
    </p:custDataLst>
    <p:extLst>
      <p:ext uri="{BB962C8B-B14F-4D97-AF65-F5344CB8AC3E}">
        <p14:creationId xmlns:p14="http://schemas.microsoft.com/office/powerpoint/2010/main" val="318748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32B18CD-3B43-44B6-A70F-F1A40BFA0396}"/>
              </a:ext>
            </a:extLst>
          </p:cNvPr>
          <p:cNvSpPr>
            <a:spLocks noGrp="1"/>
          </p:cNvSpPr>
          <p:nvPr>
            <p:ph type="body" sz="quarter" idx="28"/>
          </p:nvPr>
        </p:nvSpPr>
        <p:spPr/>
        <p:txBody>
          <a:bodyPr/>
          <a:lstStyle/>
          <a:p>
            <a:r>
              <a:rPr lang="en-US" dirty="0"/>
              <a:t>Professional Definitions</a:t>
            </a:r>
          </a:p>
        </p:txBody>
      </p:sp>
      <p:sp>
        <p:nvSpPr>
          <p:cNvPr id="7" name="text">
            <a:extLst>
              <a:ext uri="{FF2B5EF4-FFF2-40B4-BE49-F238E27FC236}">
                <a16:creationId xmlns:a16="http://schemas.microsoft.com/office/drawing/2014/main" xmlns="" id="{E953F0D4-4F74-437D-9BC3-58E049DB4BDD}"/>
              </a:ext>
            </a:extLst>
          </p:cNvPr>
          <p:cNvSpPr/>
          <p:nvPr/>
        </p:nvSpPr>
        <p:spPr>
          <a:xfrm>
            <a:off x="2155056" y="1756997"/>
            <a:ext cx="6106075" cy="2246769"/>
          </a:xfrm>
          <a:prstGeom prst="rect">
            <a:avLst/>
          </a:prstGeom>
          <a:noFill/>
        </p:spPr>
        <p:txBody>
          <a:bodyPr wrap="square">
            <a:spAutoFit/>
          </a:bodyPr>
          <a:lstStyle/>
          <a:p>
            <a:pPr marL="169863" indent="-169863">
              <a:lnSpc>
                <a:spcPts val="24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Primary duty</a:t>
            </a:r>
          </a:p>
          <a:p>
            <a:pPr marL="169863" indent="-169863">
              <a:lnSpc>
                <a:spcPts val="24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Work requiring advanced knowledge   </a:t>
            </a:r>
          </a:p>
          <a:p>
            <a:pPr marL="169863" indent="-169863">
              <a:lnSpc>
                <a:spcPts val="24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Field of science or learning</a:t>
            </a:r>
          </a:p>
          <a:p>
            <a:pPr marL="169863" indent="-169863">
              <a:lnSpc>
                <a:spcPts val="24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Acquired through specialized training</a:t>
            </a:r>
          </a:p>
          <a:p>
            <a:pPr marL="169863" indent="-169863">
              <a:lnSpc>
                <a:spcPts val="24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Invention, imagination, originality, or talent</a:t>
            </a:r>
          </a:p>
        </p:txBody>
      </p:sp>
    </p:spTree>
    <p:custDataLst>
      <p:tags r:id="rId1"/>
    </p:custDataLst>
    <p:extLst>
      <p:ext uri="{BB962C8B-B14F-4D97-AF65-F5344CB8AC3E}">
        <p14:creationId xmlns:p14="http://schemas.microsoft.com/office/powerpoint/2010/main" val="233551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8ABEEF1-865D-48E6-BAB8-C3D1183CF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79532"/>
            <a:ext cx="9144000" cy="6078468"/>
          </a:xfrm>
          <a:prstGeom prst="rect">
            <a:avLst/>
          </a:prstGeom>
        </p:spPr>
      </p:pic>
      <p:sp>
        <p:nvSpPr>
          <p:cNvPr id="6" name="Text Placeholder 5">
            <a:extLst>
              <a:ext uri="{FF2B5EF4-FFF2-40B4-BE49-F238E27FC236}">
                <a16:creationId xmlns:a16="http://schemas.microsoft.com/office/drawing/2014/main" xmlns="" id="{6A43A861-27A6-4787-BD90-8BF8EDB772CC}"/>
              </a:ext>
            </a:extLst>
          </p:cNvPr>
          <p:cNvSpPr>
            <a:spLocks noGrp="1"/>
          </p:cNvSpPr>
          <p:nvPr>
            <p:ph type="body" sz="quarter" idx="21"/>
          </p:nvPr>
        </p:nvSpPr>
        <p:spPr>
          <a:xfrm>
            <a:off x="0" y="4774372"/>
            <a:ext cx="3447393" cy="922235"/>
          </a:xfrm>
        </p:spPr>
        <p:txBody>
          <a:bodyPr/>
          <a:lstStyle/>
          <a:p>
            <a:r>
              <a:rPr lang="en-US" dirty="0"/>
              <a:t>Salary or hourly rate</a:t>
            </a:r>
          </a:p>
          <a:p>
            <a:pPr>
              <a:spcBef>
                <a:spcPts val="600"/>
              </a:spcBef>
            </a:pPr>
            <a:r>
              <a:rPr lang="en-US" dirty="0"/>
              <a:t>Position</a:t>
            </a:r>
          </a:p>
        </p:txBody>
      </p:sp>
      <p:sp>
        <p:nvSpPr>
          <p:cNvPr id="3" name="Title 2">
            <a:extLst>
              <a:ext uri="{FF2B5EF4-FFF2-40B4-BE49-F238E27FC236}">
                <a16:creationId xmlns:a16="http://schemas.microsoft.com/office/drawing/2014/main" xmlns="" id="{448BB4B6-6BD4-4E7C-95BB-808141BB7E1B}"/>
              </a:ext>
            </a:extLst>
          </p:cNvPr>
          <p:cNvSpPr>
            <a:spLocks noGrp="1"/>
          </p:cNvSpPr>
          <p:nvPr>
            <p:ph type="title"/>
          </p:nvPr>
        </p:nvSpPr>
        <p:spPr/>
        <p:txBody>
          <a:bodyPr/>
          <a:lstStyle/>
          <a:p>
            <a:r>
              <a:rPr lang="en-US" dirty="0"/>
              <a:t>Computer Exemption</a:t>
            </a:r>
          </a:p>
        </p:txBody>
      </p:sp>
    </p:spTree>
    <p:custDataLst>
      <p:tags r:id="rId1"/>
    </p:custDataLst>
    <p:extLst>
      <p:ext uri="{BB962C8B-B14F-4D97-AF65-F5344CB8AC3E}">
        <p14:creationId xmlns:p14="http://schemas.microsoft.com/office/powerpoint/2010/main" val="192575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xmlns="" id="{D93C9099-3A0C-4806-B0CD-010BD790AC57}"/>
              </a:ext>
            </a:extLst>
          </p:cNvPr>
          <p:cNvSpPr>
            <a:spLocks noGrp="1"/>
          </p:cNvSpPr>
          <p:nvPr>
            <p:ph type="body" sz="quarter" idx="28"/>
          </p:nvPr>
        </p:nvSpPr>
        <p:spPr/>
        <p:txBody>
          <a:bodyPr/>
          <a:lstStyle/>
          <a:p>
            <a:r>
              <a:rPr lang="en-US" dirty="0"/>
              <a:t>Computer Exemption </a:t>
            </a:r>
            <a:r>
              <a:rPr lang="en-US" b="0" dirty="0"/>
              <a:t>(cont.)</a:t>
            </a:r>
          </a:p>
        </p:txBody>
      </p:sp>
      <p:grpSp>
        <p:nvGrpSpPr>
          <p:cNvPr id="25" name="1 text_Applies">
            <a:extLst>
              <a:ext uri="{FF2B5EF4-FFF2-40B4-BE49-F238E27FC236}">
                <a16:creationId xmlns:a16="http://schemas.microsoft.com/office/drawing/2014/main" xmlns="" id="{BD40A4B1-86A6-46FD-AEE8-ABEE92892180}"/>
              </a:ext>
            </a:extLst>
          </p:cNvPr>
          <p:cNvGrpSpPr/>
          <p:nvPr/>
        </p:nvGrpSpPr>
        <p:grpSpPr>
          <a:xfrm>
            <a:off x="1823085" y="1402080"/>
            <a:ext cx="5126355" cy="670592"/>
            <a:chOff x="1835277" y="1402080"/>
            <a:chExt cx="6872498" cy="670592"/>
          </a:xfrm>
        </p:grpSpPr>
        <p:pic>
          <p:nvPicPr>
            <p:cNvPr id="26" name="1 blue text bar">
              <a:extLst>
                <a:ext uri="{FF2B5EF4-FFF2-40B4-BE49-F238E27FC236}">
                  <a16:creationId xmlns:a16="http://schemas.microsoft.com/office/drawing/2014/main" xmlns="" id="{77DDA5EE-095C-47F7-87EB-D35231026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277" y="1402080"/>
              <a:ext cx="6872498" cy="670592"/>
            </a:xfrm>
            <a:prstGeom prst="rect">
              <a:avLst/>
            </a:prstGeom>
          </p:spPr>
        </p:pic>
        <p:sp>
          <p:nvSpPr>
            <p:cNvPr id="27" name="TextBox 1">
              <a:extLst>
                <a:ext uri="{FF2B5EF4-FFF2-40B4-BE49-F238E27FC236}">
                  <a16:creationId xmlns:a16="http://schemas.microsoft.com/office/drawing/2014/main" xmlns="" id="{FDAB5712-E5DF-4D6D-B232-FE2006AFB236}"/>
                </a:ext>
              </a:extLst>
            </p:cNvPr>
            <p:cNvSpPr txBox="1"/>
            <p:nvPr/>
          </p:nvSpPr>
          <p:spPr>
            <a:xfrm>
              <a:off x="1999488" y="1536192"/>
              <a:ext cx="6432668" cy="430887"/>
            </a:xfrm>
            <a:prstGeom prst="rect">
              <a:avLst/>
            </a:prstGeom>
            <a:noFill/>
          </p:spPr>
          <p:txBody>
            <a:bodyPr wrap="square" rtlCol="0">
              <a:spAutoFit/>
            </a:bodyPr>
            <a:lstStyle/>
            <a:p>
              <a:r>
                <a:rPr lang="en-US" sz="2200" dirty="0">
                  <a:solidFill>
                    <a:srgbClr val="FFFFFF"/>
                  </a:solidFill>
                  <a:latin typeface="Open Sans" panose="020B0606030504020204" pitchFamily="34" charset="0"/>
                </a:rPr>
                <a:t>Primary Duty</a:t>
              </a:r>
              <a:endParaRPr lang="en-US" sz="2200" dirty="0">
                <a:solidFill>
                  <a:prstClr val="black"/>
                </a:solidFill>
                <a:latin typeface="Microsoft Sans Serif" panose="020B0604020202020204" pitchFamily="34" charset="0"/>
              </a:endParaRPr>
            </a:p>
          </p:txBody>
        </p:sp>
      </p:grpSp>
      <p:grpSp>
        <p:nvGrpSpPr>
          <p:cNvPr id="28" name="2 text Federal">
            <a:extLst>
              <a:ext uri="{FF2B5EF4-FFF2-40B4-BE49-F238E27FC236}">
                <a16:creationId xmlns:a16="http://schemas.microsoft.com/office/drawing/2014/main" xmlns="" id="{B194363B-4294-4A21-AAC0-7BD69956960E}"/>
              </a:ext>
            </a:extLst>
          </p:cNvPr>
          <p:cNvGrpSpPr/>
          <p:nvPr/>
        </p:nvGrpSpPr>
        <p:grpSpPr>
          <a:xfrm>
            <a:off x="1823086" y="2295574"/>
            <a:ext cx="5248844" cy="732270"/>
            <a:chOff x="1835277" y="2295574"/>
            <a:chExt cx="7036709" cy="732270"/>
          </a:xfrm>
        </p:grpSpPr>
        <p:pic>
          <p:nvPicPr>
            <p:cNvPr id="29" name="2 blue text bar">
              <a:extLst>
                <a:ext uri="{FF2B5EF4-FFF2-40B4-BE49-F238E27FC236}">
                  <a16:creationId xmlns:a16="http://schemas.microsoft.com/office/drawing/2014/main" xmlns="" id="{728673F9-DE33-4186-88CE-E2280BC442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277" y="2295574"/>
              <a:ext cx="6872497" cy="732270"/>
            </a:xfrm>
            <a:prstGeom prst="rect">
              <a:avLst/>
            </a:prstGeom>
          </p:spPr>
        </p:pic>
        <p:sp>
          <p:nvSpPr>
            <p:cNvPr id="30" name="TextBox 3">
              <a:extLst>
                <a:ext uri="{FF2B5EF4-FFF2-40B4-BE49-F238E27FC236}">
                  <a16:creationId xmlns:a16="http://schemas.microsoft.com/office/drawing/2014/main" xmlns="" id="{4C1F728E-5942-42B5-A375-460FD0ED022C}"/>
                </a:ext>
              </a:extLst>
            </p:cNvPr>
            <p:cNvSpPr txBox="1"/>
            <p:nvPr/>
          </p:nvSpPr>
          <p:spPr>
            <a:xfrm>
              <a:off x="1999487" y="2457499"/>
              <a:ext cx="6872499" cy="430887"/>
            </a:xfrm>
            <a:prstGeom prst="rect">
              <a:avLst/>
            </a:prstGeom>
            <a:noFill/>
          </p:spPr>
          <p:txBody>
            <a:bodyPr wrap="square" rtlCol="0">
              <a:spAutoFit/>
            </a:bodyPr>
            <a:lstStyle/>
            <a:p>
              <a:r>
                <a:rPr lang="en-US" sz="2200" dirty="0">
                  <a:solidFill>
                    <a:srgbClr val="FFFFFF"/>
                  </a:solidFill>
                  <a:latin typeface="Open Sans" panose="020B0606030504020204" pitchFamily="34" charset="0"/>
                </a:rPr>
                <a:t>Employees not included</a:t>
              </a:r>
              <a:endParaRPr lang="en-US" sz="2200" dirty="0">
                <a:solidFill>
                  <a:prstClr val="black"/>
                </a:solidFill>
                <a:latin typeface="Microsoft Sans Serif" panose="020B0604020202020204" pitchFamily="34" charset="0"/>
              </a:endParaRPr>
            </a:p>
          </p:txBody>
        </p:sp>
      </p:grpSp>
    </p:spTree>
    <p:custDataLst>
      <p:tags r:id="rId1"/>
    </p:custDataLst>
    <p:extLst>
      <p:ext uri="{BB962C8B-B14F-4D97-AF65-F5344CB8AC3E}">
        <p14:creationId xmlns:p14="http://schemas.microsoft.com/office/powerpoint/2010/main" val="272545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750" fill="hold"/>
                                        <p:tgtEl>
                                          <p:spTgt spid="28"/>
                                        </p:tgtEl>
                                        <p:attrNameLst>
                                          <p:attrName>ppt_x</p:attrName>
                                        </p:attrNameLst>
                                      </p:cBhvr>
                                      <p:tavLst>
                                        <p:tav tm="0">
                                          <p:val>
                                            <p:strVal val="#ppt_x"/>
                                          </p:val>
                                        </p:tav>
                                        <p:tav tm="100000">
                                          <p:val>
                                            <p:strVal val="#ppt_x"/>
                                          </p:val>
                                        </p:tav>
                                      </p:tavLst>
                                    </p:anim>
                                    <p:anim calcmode="lin" valueType="num">
                                      <p:cBhvr additive="base">
                                        <p:cTn id="14"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32B18CD-3B43-44B6-A70F-F1A40BFA0396}"/>
              </a:ext>
            </a:extLst>
          </p:cNvPr>
          <p:cNvSpPr>
            <a:spLocks noGrp="1"/>
          </p:cNvSpPr>
          <p:nvPr>
            <p:ph type="body" sz="quarter" idx="28"/>
          </p:nvPr>
        </p:nvSpPr>
        <p:spPr/>
        <p:txBody>
          <a:bodyPr/>
          <a:lstStyle/>
          <a:p>
            <a:r>
              <a:rPr lang="en-US" dirty="0"/>
              <a:t>Combination Exemptions</a:t>
            </a:r>
          </a:p>
        </p:txBody>
      </p:sp>
      <p:pic>
        <p:nvPicPr>
          <p:cNvPr id="3" name="photo" hidden="1">
            <a:extLst>
              <a:ext uri="{FF2B5EF4-FFF2-40B4-BE49-F238E27FC236}">
                <a16:creationId xmlns:a16="http://schemas.microsoft.com/office/drawing/2014/main" xmlns="" id="{38AD25F7-2D53-47B4-A526-727EEDB0C633}"/>
              </a:ext>
            </a:extLst>
          </p:cNvPr>
          <p:cNvPicPr>
            <a:picLocks noChangeAspect="1"/>
          </p:cNvPicPr>
          <p:nvPr/>
        </p:nvPicPr>
        <p:blipFill rotWithShape="1">
          <a:blip r:embed="rId4">
            <a:extLst>
              <a:ext uri="{28A0092B-C50C-407E-A947-70E740481C1C}">
                <a14:useLocalDpi xmlns:a14="http://schemas.microsoft.com/office/drawing/2010/main" val="0"/>
              </a:ext>
            </a:extLst>
          </a:blip>
          <a:srcRect l="4325"/>
          <a:stretch/>
        </p:blipFill>
        <p:spPr>
          <a:xfrm>
            <a:off x="1824135" y="1215918"/>
            <a:ext cx="7505640" cy="5221382"/>
          </a:xfrm>
          <a:prstGeom prst="rect">
            <a:avLst/>
          </a:prstGeom>
        </p:spPr>
      </p:pic>
      <p:pic>
        <p:nvPicPr>
          <p:cNvPr id="4" name="Picture 3">
            <a:extLst>
              <a:ext uri="{FF2B5EF4-FFF2-40B4-BE49-F238E27FC236}">
                <a16:creationId xmlns:a16="http://schemas.microsoft.com/office/drawing/2014/main" xmlns="" id="{5DA9A58D-4C6C-49C4-9152-84FCF915D5E9}"/>
              </a:ext>
            </a:extLst>
          </p:cNvPr>
          <p:cNvPicPr>
            <a:picLocks noChangeAspect="1"/>
          </p:cNvPicPr>
          <p:nvPr/>
        </p:nvPicPr>
        <p:blipFill rotWithShape="1">
          <a:blip r:embed="rId5">
            <a:extLst>
              <a:ext uri="{28A0092B-C50C-407E-A947-70E740481C1C}">
                <a14:useLocalDpi xmlns:a14="http://schemas.microsoft.com/office/drawing/2010/main" val="0"/>
              </a:ext>
            </a:extLst>
          </a:blip>
          <a:srcRect l="2916" r="2361"/>
          <a:stretch/>
        </p:blipFill>
        <p:spPr>
          <a:xfrm>
            <a:off x="2297152" y="1647858"/>
            <a:ext cx="6367473" cy="3793936"/>
          </a:xfrm>
          <a:prstGeom prst="rect">
            <a:avLst/>
          </a:prstGeom>
        </p:spPr>
      </p:pic>
    </p:spTree>
    <p:custDataLst>
      <p:tags r:id="rId1"/>
    </p:custDataLst>
    <p:extLst>
      <p:ext uri="{BB962C8B-B14F-4D97-AF65-F5344CB8AC3E}">
        <p14:creationId xmlns:p14="http://schemas.microsoft.com/office/powerpoint/2010/main" val="382011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32B18CD-3B43-44B6-A70F-F1A40BFA0396}"/>
              </a:ext>
            </a:extLst>
          </p:cNvPr>
          <p:cNvSpPr>
            <a:spLocks noGrp="1"/>
          </p:cNvSpPr>
          <p:nvPr>
            <p:ph type="body" sz="quarter" idx="28"/>
          </p:nvPr>
        </p:nvSpPr>
        <p:spPr/>
        <p:txBody>
          <a:bodyPr/>
          <a:lstStyle/>
          <a:p>
            <a:r>
              <a:rPr lang="en-US" dirty="0"/>
              <a:t>Combination Exemptions</a:t>
            </a:r>
          </a:p>
        </p:txBody>
      </p:sp>
      <p:sp>
        <p:nvSpPr>
          <p:cNvPr id="7" name="Rectangle 6">
            <a:extLst>
              <a:ext uri="{FF2B5EF4-FFF2-40B4-BE49-F238E27FC236}">
                <a16:creationId xmlns:a16="http://schemas.microsoft.com/office/drawing/2014/main" xmlns="" id="{E953F0D4-4F74-437D-9BC3-58E049DB4BDD}"/>
              </a:ext>
            </a:extLst>
          </p:cNvPr>
          <p:cNvSpPr/>
          <p:nvPr/>
        </p:nvSpPr>
        <p:spPr>
          <a:xfrm>
            <a:off x="2155056" y="1756997"/>
            <a:ext cx="3714521" cy="938719"/>
          </a:xfrm>
          <a:prstGeom prst="rect">
            <a:avLst/>
          </a:prstGeom>
          <a:noFill/>
        </p:spPr>
        <p:txBody>
          <a:bodyPr wrap="square">
            <a:spAutoFit/>
          </a:bodyPr>
          <a:lstStyle/>
          <a:p>
            <a:pPr marL="169863" indent="-169863">
              <a:lnSpc>
                <a:spcPts val="2400"/>
              </a:lnSpc>
              <a:spcAft>
                <a:spcPts val="18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Definitions</a:t>
            </a:r>
          </a:p>
          <a:p>
            <a:pPr marL="169863" indent="-169863">
              <a:lnSpc>
                <a:spcPts val="2400"/>
              </a:lnSpc>
              <a:spcAft>
                <a:spcPts val="18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Examples</a:t>
            </a:r>
          </a:p>
        </p:txBody>
      </p:sp>
    </p:spTree>
    <p:custDataLst>
      <p:tags r:id="rId1"/>
    </p:custDataLst>
    <p:extLst>
      <p:ext uri="{BB962C8B-B14F-4D97-AF65-F5344CB8AC3E}">
        <p14:creationId xmlns:p14="http://schemas.microsoft.com/office/powerpoint/2010/main" val="241551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75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D560E1D-6362-4550-B362-BD0D9B956C50}"/>
              </a:ext>
            </a:extLst>
          </p:cNvPr>
          <p:cNvSpPr>
            <a:spLocks noGrp="1"/>
          </p:cNvSpPr>
          <p:nvPr>
            <p:ph type="body" sz="quarter" idx="28"/>
          </p:nvPr>
        </p:nvSpPr>
        <p:spPr/>
        <p:txBody>
          <a:bodyPr/>
          <a:lstStyle/>
          <a:p>
            <a:r>
              <a:rPr lang="en-US" dirty="0"/>
              <a:t>Other Exemptions</a:t>
            </a:r>
          </a:p>
        </p:txBody>
      </p:sp>
      <p:pic>
        <p:nvPicPr>
          <p:cNvPr id="3" name="Picture 2">
            <a:extLst>
              <a:ext uri="{FF2B5EF4-FFF2-40B4-BE49-F238E27FC236}">
                <a16:creationId xmlns:a16="http://schemas.microsoft.com/office/drawing/2014/main" xmlns="" id="{43A43A35-1F62-40BE-B6D9-A109955DDC51}"/>
              </a:ext>
            </a:extLst>
          </p:cNvPr>
          <p:cNvPicPr>
            <a:picLocks noChangeAspect="1"/>
          </p:cNvPicPr>
          <p:nvPr/>
        </p:nvPicPr>
        <p:blipFill rotWithShape="1">
          <a:blip r:embed="rId4"/>
          <a:srcRect b="1214"/>
          <a:stretch/>
        </p:blipFill>
        <p:spPr>
          <a:xfrm>
            <a:off x="-1" y="790903"/>
            <a:ext cx="9160817" cy="5212147"/>
          </a:xfrm>
          <a:prstGeom prst="rect">
            <a:avLst/>
          </a:prstGeom>
        </p:spPr>
      </p:pic>
      <p:sp>
        <p:nvSpPr>
          <p:cNvPr id="9" name="Tab 1">
            <a:extLst>
              <a:ext uri="{FF2B5EF4-FFF2-40B4-BE49-F238E27FC236}">
                <a16:creationId xmlns:a16="http://schemas.microsoft.com/office/drawing/2014/main" xmlns="" id="{9E857846-D327-4595-981D-7FF5D8E5AAA5}"/>
              </a:ext>
            </a:extLst>
          </p:cNvPr>
          <p:cNvSpPr txBox="1">
            <a:spLocks/>
          </p:cNvSpPr>
          <p:nvPr/>
        </p:nvSpPr>
        <p:spPr>
          <a:xfrm>
            <a:off x="0"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800"/>
              </a:lnSpc>
            </a:pPr>
            <a:r>
              <a:rPr lang="en-US" sz="1700" kern="0" dirty="0"/>
              <a:t>Highly Compensated Employees</a:t>
            </a:r>
          </a:p>
        </p:txBody>
      </p:sp>
      <p:sp>
        <p:nvSpPr>
          <p:cNvPr id="10" name="Tab 2">
            <a:extLst>
              <a:ext uri="{FF2B5EF4-FFF2-40B4-BE49-F238E27FC236}">
                <a16:creationId xmlns:a16="http://schemas.microsoft.com/office/drawing/2014/main" xmlns="" id="{C89BEBAE-F4E6-4AEF-84EB-BD8CA34F8243}"/>
              </a:ext>
            </a:extLst>
          </p:cNvPr>
          <p:cNvSpPr txBox="1">
            <a:spLocks/>
          </p:cNvSpPr>
          <p:nvPr/>
        </p:nvSpPr>
        <p:spPr>
          <a:xfrm>
            <a:off x="183030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900"/>
              </a:lnSpc>
            </a:pPr>
            <a:r>
              <a:rPr lang="en-US" sz="1700" kern="0" dirty="0"/>
              <a:t>Outside Salespeople</a:t>
            </a:r>
          </a:p>
        </p:txBody>
      </p:sp>
      <p:sp>
        <p:nvSpPr>
          <p:cNvPr id="11" name="Tab 3">
            <a:extLst>
              <a:ext uri="{FF2B5EF4-FFF2-40B4-BE49-F238E27FC236}">
                <a16:creationId xmlns:a16="http://schemas.microsoft.com/office/drawing/2014/main" xmlns="" id="{CFF6268A-5B1E-4ED5-90E7-4272B988CB3B}"/>
              </a:ext>
            </a:extLst>
          </p:cNvPr>
          <p:cNvSpPr txBox="1">
            <a:spLocks/>
          </p:cNvSpPr>
          <p:nvPr/>
        </p:nvSpPr>
        <p:spPr>
          <a:xfrm>
            <a:off x="366061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900"/>
              </a:lnSpc>
            </a:pPr>
            <a:r>
              <a:rPr lang="en-US" sz="1700" kern="0" dirty="0"/>
              <a:t>Business Owners</a:t>
            </a:r>
          </a:p>
        </p:txBody>
      </p:sp>
      <p:sp>
        <p:nvSpPr>
          <p:cNvPr id="12" name="Tab 4">
            <a:extLst>
              <a:ext uri="{FF2B5EF4-FFF2-40B4-BE49-F238E27FC236}">
                <a16:creationId xmlns:a16="http://schemas.microsoft.com/office/drawing/2014/main" xmlns="" id="{FA27F7E5-5F60-4A85-9F6D-29B343CD62A3}"/>
              </a:ext>
            </a:extLst>
          </p:cNvPr>
          <p:cNvSpPr txBox="1">
            <a:spLocks/>
          </p:cNvSpPr>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r>
              <a:rPr lang="en-US" sz="1700" kern="0" dirty="0"/>
              <a:t>Motor Carriers</a:t>
            </a:r>
          </a:p>
        </p:txBody>
      </p:sp>
      <p:sp>
        <p:nvSpPr>
          <p:cNvPr id="13" name="Tab 5">
            <a:extLst>
              <a:ext uri="{FF2B5EF4-FFF2-40B4-BE49-F238E27FC236}">
                <a16:creationId xmlns:a16="http://schemas.microsoft.com/office/drawing/2014/main" xmlns="" id="{565E7CA6-0207-4046-822A-875FAD1A5A25}"/>
              </a:ext>
            </a:extLst>
          </p:cNvPr>
          <p:cNvSpPr txBox="1">
            <a:spLocks/>
          </p:cNvSpPr>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900"/>
              </a:lnSpc>
            </a:pPr>
            <a:r>
              <a:rPr lang="en-US" sz="1700" kern="0" dirty="0"/>
              <a:t>Commissioned Retail Sales</a:t>
            </a:r>
          </a:p>
        </p:txBody>
      </p:sp>
    </p:spTree>
    <p:custDataLst>
      <p:tags r:id="rId1"/>
    </p:custDataLst>
    <p:extLst>
      <p:ext uri="{BB962C8B-B14F-4D97-AF65-F5344CB8AC3E}">
        <p14:creationId xmlns:p14="http://schemas.microsoft.com/office/powerpoint/2010/main" val="42873664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D560E1D-6362-4550-B362-BD0D9B956C50}"/>
              </a:ext>
            </a:extLst>
          </p:cNvPr>
          <p:cNvSpPr>
            <a:spLocks noGrp="1"/>
          </p:cNvSpPr>
          <p:nvPr>
            <p:ph type="body" sz="quarter" idx="28"/>
          </p:nvPr>
        </p:nvSpPr>
        <p:spPr/>
        <p:txBody>
          <a:bodyPr/>
          <a:lstStyle/>
          <a:p>
            <a:r>
              <a:rPr lang="en-US" dirty="0"/>
              <a:t>Other Exemptions</a:t>
            </a:r>
          </a:p>
        </p:txBody>
      </p:sp>
      <p:sp>
        <p:nvSpPr>
          <p:cNvPr id="4" name="Tab 1">
            <a:extLst>
              <a:ext uri="{FF2B5EF4-FFF2-40B4-BE49-F238E27FC236}">
                <a16:creationId xmlns:a16="http://schemas.microsoft.com/office/drawing/2014/main" xmlns="" id="{D7CA4B1D-5C65-49F0-8A18-37C7413538AB}"/>
              </a:ext>
            </a:extLst>
          </p:cNvPr>
          <p:cNvSpPr txBox="1">
            <a:spLocks/>
          </p:cNvSpPr>
          <p:nvPr/>
        </p:nvSpPr>
        <p:spPr>
          <a:xfrm>
            <a:off x="0" y="6003050"/>
            <a:ext cx="1816608" cy="845127"/>
          </a:xfrm>
          <a:prstGeom prst="rect">
            <a:avLst/>
          </a:prstGeom>
          <a:solidFill>
            <a:srgbClr val="0086B3"/>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800"/>
              </a:lnSpc>
            </a:pPr>
            <a:r>
              <a:rPr lang="en-US" sz="1700" kern="0" dirty="0"/>
              <a:t>Highly Compensated Employees</a:t>
            </a:r>
          </a:p>
        </p:txBody>
      </p:sp>
      <p:sp>
        <p:nvSpPr>
          <p:cNvPr id="5" name="Tab 2">
            <a:extLst>
              <a:ext uri="{FF2B5EF4-FFF2-40B4-BE49-F238E27FC236}">
                <a16:creationId xmlns:a16="http://schemas.microsoft.com/office/drawing/2014/main" xmlns="" id="{308026F1-68D5-4D48-8DB1-7FD6B050C96D}"/>
              </a:ext>
            </a:extLst>
          </p:cNvPr>
          <p:cNvSpPr txBox="1">
            <a:spLocks/>
          </p:cNvSpPr>
          <p:nvPr/>
        </p:nvSpPr>
        <p:spPr>
          <a:xfrm>
            <a:off x="183030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900"/>
              </a:lnSpc>
            </a:pPr>
            <a:r>
              <a:rPr lang="en-US" sz="1700" kern="0" dirty="0"/>
              <a:t>Outside Salespeople</a:t>
            </a:r>
          </a:p>
        </p:txBody>
      </p:sp>
      <p:sp>
        <p:nvSpPr>
          <p:cNvPr id="6" name="Tab 3">
            <a:extLst>
              <a:ext uri="{FF2B5EF4-FFF2-40B4-BE49-F238E27FC236}">
                <a16:creationId xmlns:a16="http://schemas.microsoft.com/office/drawing/2014/main" xmlns="" id="{0E84C56F-8928-49E6-9BF3-2BFDA4EB2AE2}"/>
              </a:ext>
            </a:extLst>
          </p:cNvPr>
          <p:cNvSpPr txBox="1">
            <a:spLocks/>
          </p:cNvSpPr>
          <p:nvPr/>
        </p:nvSpPr>
        <p:spPr>
          <a:xfrm>
            <a:off x="366061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900"/>
              </a:lnSpc>
            </a:pPr>
            <a:r>
              <a:rPr lang="en-US" sz="1700" kern="0" dirty="0"/>
              <a:t>Business Owners</a:t>
            </a:r>
          </a:p>
        </p:txBody>
      </p:sp>
      <p:sp>
        <p:nvSpPr>
          <p:cNvPr id="7" name="Tab 4">
            <a:extLst>
              <a:ext uri="{FF2B5EF4-FFF2-40B4-BE49-F238E27FC236}">
                <a16:creationId xmlns:a16="http://schemas.microsoft.com/office/drawing/2014/main" xmlns="" id="{1ADB568B-1203-46DB-B47C-1F86E5F37B98}"/>
              </a:ext>
            </a:extLst>
          </p:cNvPr>
          <p:cNvSpPr txBox="1">
            <a:spLocks/>
          </p:cNvSpPr>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r>
              <a:rPr lang="en-US" sz="1700" kern="0" dirty="0"/>
              <a:t>Motor Carriers</a:t>
            </a:r>
          </a:p>
        </p:txBody>
      </p:sp>
      <p:sp>
        <p:nvSpPr>
          <p:cNvPr id="8" name="Tab 5">
            <a:extLst>
              <a:ext uri="{FF2B5EF4-FFF2-40B4-BE49-F238E27FC236}">
                <a16:creationId xmlns:a16="http://schemas.microsoft.com/office/drawing/2014/main" xmlns="" id="{4F75489C-52D9-490C-AD9C-7B1C7699D72E}"/>
              </a:ext>
            </a:extLst>
          </p:cNvPr>
          <p:cNvSpPr txBox="1">
            <a:spLocks/>
          </p:cNvSpPr>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900"/>
              </a:lnSpc>
            </a:pPr>
            <a:r>
              <a:rPr lang="en-US" sz="1700" kern="0" dirty="0"/>
              <a:t>Commissioned Retail Sales</a:t>
            </a:r>
          </a:p>
        </p:txBody>
      </p:sp>
      <p:pic>
        <p:nvPicPr>
          <p:cNvPr id="14" name="Picture 13">
            <a:extLst>
              <a:ext uri="{FF2B5EF4-FFF2-40B4-BE49-F238E27FC236}">
                <a16:creationId xmlns:a16="http://schemas.microsoft.com/office/drawing/2014/main" xmlns="" id="{0DD21F3C-0355-483E-87B0-F16323D0D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 y="776296"/>
            <a:ext cx="9160234" cy="4417893"/>
          </a:xfrm>
          <a:prstGeom prst="rect">
            <a:avLst/>
          </a:prstGeom>
        </p:spPr>
      </p:pic>
      <p:sp>
        <p:nvSpPr>
          <p:cNvPr id="19" name="Rectangle 18">
            <a:extLst>
              <a:ext uri="{FF2B5EF4-FFF2-40B4-BE49-F238E27FC236}">
                <a16:creationId xmlns:a16="http://schemas.microsoft.com/office/drawing/2014/main" xmlns="" id="{85365F63-107F-46C5-8F12-081A44DD576B}"/>
              </a:ext>
            </a:extLst>
          </p:cNvPr>
          <p:cNvSpPr/>
          <p:nvPr/>
        </p:nvSpPr>
        <p:spPr>
          <a:xfrm>
            <a:off x="-2586" y="5194189"/>
            <a:ext cx="9160234" cy="808861"/>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43521145-F131-4915-B714-FC8460617BEB}"/>
              </a:ext>
            </a:extLst>
          </p:cNvPr>
          <p:cNvSpPr txBox="1"/>
          <p:nvPr/>
        </p:nvSpPr>
        <p:spPr>
          <a:xfrm>
            <a:off x="-2586" y="5298594"/>
            <a:ext cx="9140431" cy="922945"/>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Highly compensated employees performing office or nonmanual work and paid total annual compensation of $100,000 or more a year are exempt from the FLSA.</a:t>
            </a:r>
          </a:p>
          <a:p>
            <a:pPr algn="ctr"/>
            <a:endParaRPr lang="en-US" sz="17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5274328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BED875A-E09E-4F04-ADC6-56DBF9F4BB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8348"/>
            <a:ext cx="9137845" cy="4664242"/>
          </a:xfrm>
          <a:prstGeom prst="rect">
            <a:avLst/>
          </a:prstGeom>
        </p:spPr>
      </p:pic>
      <p:sp>
        <p:nvSpPr>
          <p:cNvPr id="2" name="Text Placeholder 1">
            <a:extLst>
              <a:ext uri="{FF2B5EF4-FFF2-40B4-BE49-F238E27FC236}">
                <a16:creationId xmlns:a16="http://schemas.microsoft.com/office/drawing/2014/main" xmlns="" id="{FD560E1D-6362-4550-B362-BD0D9B956C50}"/>
              </a:ext>
            </a:extLst>
          </p:cNvPr>
          <p:cNvSpPr>
            <a:spLocks noGrp="1"/>
          </p:cNvSpPr>
          <p:nvPr>
            <p:ph type="body" sz="quarter" idx="28"/>
          </p:nvPr>
        </p:nvSpPr>
        <p:spPr/>
        <p:txBody>
          <a:bodyPr/>
          <a:lstStyle/>
          <a:p>
            <a:r>
              <a:rPr lang="en-US" dirty="0"/>
              <a:t>Other Exemptions</a:t>
            </a:r>
          </a:p>
        </p:txBody>
      </p:sp>
      <p:sp>
        <p:nvSpPr>
          <p:cNvPr id="19" name="Rectangle 18">
            <a:extLst>
              <a:ext uri="{FF2B5EF4-FFF2-40B4-BE49-F238E27FC236}">
                <a16:creationId xmlns:a16="http://schemas.microsoft.com/office/drawing/2014/main" xmlns="" id="{85365F63-107F-46C5-8F12-081A44DD576B}"/>
              </a:ext>
            </a:extLst>
          </p:cNvPr>
          <p:cNvSpPr/>
          <p:nvPr/>
        </p:nvSpPr>
        <p:spPr>
          <a:xfrm>
            <a:off x="-2586" y="5194189"/>
            <a:ext cx="9160234" cy="808861"/>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43521145-F131-4915-B714-FC8460617BEB}"/>
              </a:ext>
            </a:extLst>
          </p:cNvPr>
          <p:cNvSpPr txBox="1"/>
          <p:nvPr/>
        </p:nvSpPr>
        <p:spPr>
          <a:xfrm>
            <a:off x="-2586" y="5298594"/>
            <a:ext cx="9140431"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Outside sales representatives are also exempt from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minimum wage and overtime requirements. </a:t>
            </a:r>
            <a:endParaRPr lang="en-US" sz="2000" dirty="0"/>
          </a:p>
        </p:txBody>
      </p:sp>
      <p:sp>
        <p:nvSpPr>
          <p:cNvPr id="13" name="Tab 1">
            <a:extLst>
              <a:ext uri="{FF2B5EF4-FFF2-40B4-BE49-F238E27FC236}">
                <a16:creationId xmlns:a16="http://schemas.microsoft.com/office/drawing/2014/main" xmlns="" id="{A76FBAC2-87AA-404D-A878-C4AB5F5B0A04}"/>
              </a:ext>
            </a:extLst>
          </p:cNvPr>
          <p:cNvSpPr txBox="1">
            <a:spLocks/>
          </p:cNvSpPr>
          <p:nvPr/>
        </p:nvSpPr>
        <p:spPr>
          <a:xfrm>
            <a:off x="0" y="6003050"/>
            <a:ext cx="1816608" cy="845127"/>
          </a:xfrm>
          <a:prstGeom prst="rect">
            <a:avLst/>
          </a:prstGeom>
          <a:solidFill>
            <a:srgbClr val="595959"/>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800"/>
              </a:lnSpc>
            </a:pPr>
            <a:r>
              <a:rPr lang="en-US" sz="1700" kern="0" dirty="0"/>
              <a:t>Highly Compensated Employees</a:t>
            </a:r>
          </a:p>
        </p:txBody>
      </p:sp>
      <p:sp>
        <p:nvSpPr>
          <p:cNvPr id="15" name="Tab 2">
            <a:extLst>
              <a:ext uri="{FF2B5EF4-FFF2-40B4-BE49-F238E27FC236}">
                <a16:creationId xmlns:a16="http://schemas.microsoft.com/office/drawing/2014/main" xmlns="" id="{609C0EE6-57F2-46AF-8297-A0CD80AFD4F1}"/>
              </a:ext>
            </a:extLst>
          </p:cNvPr>
          <p:cNvSpPr txBox="1">
            <a:spLocks/>
          </p:cNvSpPr>
          <p:nvPr/>
        </p:nvSpPr>
        <p:spPr>
          <a:xfrm>
            <a:off x="1830309" y="6003050"/>
            <a:ext cx="1816608" cy="845127"/>
          </a:xfrm>
          <a:prstGeom prst="rect">
            <a:avLst/>
          </a:prstGeom>
          <a:solidFill>
            <a:srgbClr val="0086B3"/>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900"/>
              </a:lnSpc>
            </a:pPr>
            <a:r>
              <a:rPr lang="en-US" sz="1700" kern="0" dirty="0"/>
              <a:t>Outside Salespeople</a:t>
            </a:r>
          </a:p>
        </p:txBody>
      </p:sp>
      <p:sp>
        <p:nvSpPr>
          <p:cNvPr id="16" name="Tab 3">
            <a:extLst>
              <a:ext uri="{FF2B5EF4-FFF2-40B4-BE49-F238E27FC236}">
                <a16:creationId xmlns:a16="http://schemas.microsoft.com/office/drawing/2014/main" xmlns="" id="{36DD7A78-3F72-4453-8904-E3193A40E53C}"/>
              </a:ext>
            </a:extLst>
          </p:cNvPr>
          <p:cNvSpPr txBox="1">
            <a:spLocks/>
          </p:cNvSpPr>
          <p:nvPr/>
        </p:nvSpPr>
        <p:spPr>
          <a:xfrm>
            <a:off x="366061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900"/>
              </a:lnSpc>
            </a:pPr>
            <a:r>
              <a:rPr lang="en-US" sz="1700" kern="0" dirty="0"/>
              <a:t>Business Owners</a:t>
            </a:r>
          </a:p>
        </p:txBody>
      </p:sp>
      <p:sp>
        <p:nvSpPr>
          <p:cNvPr id="18" name="Tab 4">
            <a:extLst>
              <a:ext uri="{FF2B5EF4-FFF2-40B4-BE49-F238E27FC236}">
                <a16:creationId xmlns:a16="http://schemas.microsoft.com/office/drawing/2014/main" xmlns="" id="{4B3AA03B-3CCE-4730-92AA-5BDD7210217B}"/>
              </a:ext>
            </a:extLst>
          </p:cNvPr>
          <p:cNvSpPr txBox="1">
            <a:spLocks/>
          </p:cNvSpPr>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r>
              <a:rPr lang="en-US" sz="1700" kern="0" dirty="0"/>
              <a:t>Motor Carriers</a:t>
            </a:r>
          </a:p>
        </p:txBody>
      </p:sp>
      <p:sp>
        <p:nvSpPr>
          <p:cNvPr id="20" name="Tab 5">
            <a:extLst>
              <a:ext uri="{FF2B5EF4-FFF2-40B4-BE49-F238E27FC236}">
                <a16:creationId xmlns:a16="http://schemas.microsoft.com/office/drawing/2014/main" xmlns="" id="{FE702AA0-71F0-4BE3-96AC-82F51C2B4417}"/>
              </a:ext>
            </a:extLst>
          </p:cNvPr>
          <p:cNvSpPr txBox="1">
            <a:spLocks/>
          </p:cNvSpPr>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900"/>
              </a:lnSpc>
            </a:pPr>
            <a:r>
              <a:rPr lang="en-US" sz="1700" kern="0" dirty="0"/>
              <a:t>Commissioned Retail Sales</a:t>
            </a:r>
          </a:p>
        </p:txBody>
      </p:sp>
    </p:spTree>
    <p:custDataLst>
      <p:tags r:id="rId1"/>
    </p:custDataLst>
    <p:extLst>
      <p:ext uri="{BB962C8B-B14F-4D97-AF65-F5344CB8AC3E}">
        <p14:creationId xmlns:p14="http://schemas.microsoft.com/office/powerpoint/2010/main" val="3070562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Federal law requires break times.</a:t>
            </a:r>
            <a:endParaRPr lang="en-US" b="0" dirty="0"/>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28"/>
          </p:nvPr>
        </p:nvSpPr>
        <p:spPr>
          <a:xfrm>
            <a:off x="231498" y="331159"/>
            <a:ext cx="8912502" cy="1035417"/>
          </a:xfrm>
        </p:spPr>
        <p:txBody>
          <a:bodyPr/>
          <a:lstStyle/>
          <a:p>
            <a:r>
              <a:rPr lang="en-US" dirty="0"/>
              <a:t>Knowledge Check 1</a:t>
            </a:r>
          </a:p>
        </p:txBody>
      </p:sp>
      <p:sp>
        <p:nvSpPr>
          <p:cNvPr id="6" name="Text Placeholder 5">
            <a:extLst>
              <a:ext uri="{FF2B5EF4-FFF2-40B4-BE49-F238E27FC236}">
                <a16:creationId xmlns:a16="http://schemas.microsoft.com/office/drawing/2014/main" xmlns="" id="{3AA8E9DE-09CD-4519-9507-1854D16D4C7C}"/>
              </a:ext>
            </a:extLst>
          </p:cNvPr>
          <p:cNvSpPr>
            <a:spLocks noGrp="1"/>
          </p:cNvSpPr>
          <p:nvPr>
            <p:ph type="body" sz="quarter" idx="30"/>
          </p:nvPr>
        </p:nvSpPr>
        <p:spPr/>
        <p:txBody>
          <a:bodyPr/>
          <a:lstStyle/>
          <a:p>
            <a:r>
              <a:rPr lang="en-US" dirty="0"/>
              <a:t>True</a:t>
            </a:r>
          </a:p>
          <a:p>
            <a:r>
              <a:rPr lang="en-US" dirty="0"/>
              <a:t>False</a:t>
            </a:r>
          </a:p>
        </p:txBody>
      </p:sp>
    </p:spTree>
    <p:custDataLst>
      <p:tags r:id="rId1"/>
    </p:custDataLst>
    <p:extLst>
      <p:ext uri="{BB962C8B-B14F-4D97-AF65-F5344CB8AC3E}">
        <p14:creationId xmlns:p14="http://schemas.microsoft.com/office/powerpoint/2010/main" val="15069610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82EA91A-C95D-488A-B30E-9E9686E90333}"/>
              </a:ext>
            </a:extLst>
          </p:cNvPr>
          <p:cNvPicPr>
            <a:picLocks noChangeAspect="1"/>
          </p:cNvPicPr>
          <p:nvPr/>
        </p:nvPicPr>
        <p:blipFill>
          <a:blip r:embed="rId4"/>
          <a:stretch>
            <a:fillRect/>
          </a:stretch>
        </p:blipFill>
        <p:spPr>
          <a:xfrm>
            <a:off x="-22389" y="754996"/>
            <a:ext cx="9180037" cy="4949768"/>
          </a:xfrm>
          <a:prstGeom prst="rect">
            <a:avLst/>
          </a:prstGeom>
        </p:spPr>
      </p:pic>
      <p:sp>
        <p:nvSpPr>
          <p:cNvPr id="2" name="Text Placeholder 1">
            <a:extLst>
              <a:ext uri="{FF2B5EF4-FFF2-40B4-BE49-F238E27FC236}">
                <a16:creationId xmlns:a16="http://schemas.microsoft.com/office/drawing/2014/main" xmlns="" id="{FD560E1D-6362-4550-B362-BD0D9B956C50}"/>
              </a:ext>
            </a:extLst>
          </p:cNvPr>
          <p:cNvSpPr>
            <a:spLocks noGrp="1"/>
          </p:cNvSpPr>
          <p:nvPr>
            <p:ph type="body" sz="quarter" idx="28"/>
          </p:nvPr>
        </p:nvSpPr>
        <p:spPr/>
        <p:txBody>
          <a:bodyPr/>
          <a:lstStyle/>
          <a:p>
            <a:r>
              <a:rPr lang="en-US" dirty="0"/>
              <a:t>Other Exemptions</a:t>
            </a:r>
          </a:p>
        </p:txBody>
      </p:sp>
      <p:sp>
        <p:nvSpPr>
          <p:cNvPr id="19" name="Rectangle 18">
            <a:extLst>
              <a:ext uri="{FF2B5EF4-FFF2-40B4-BE49-F238E27FC236}">
                <a16:creationId xmlns:a16="http://schemas.microsoft.com/office/drawing/2014/main" xmlns="" id="{85365F63-107F-46C5-8F12-081A44DD576B}"/>
              </a:ext>
            </a:extLst>
          </p:cNvPr>
          <p:cNvSpPr/>
          <p:nvPr/>
        </p:nvSpPr>
        <p:spPr>
          <a:xfrm>
            <a:off x="-2586" y="5194189"/>
            <a:ext cx="9160234" cy="808861"/>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43521145-F131-4915-B714-FC8460617BEB}"/>
              </a:ext>
            </a:extLst>
          </p:cNvPr>
          <p:cNvSpPr txBox="1"/>
          <p:nvPr/>
        </p:nvSpPr>
        <p:spPr>
          <a:xfrm>
            <a:off x="-2586" y="5257650"/>
            <a:ext cx="9140431" cy="707886"/>
          </a:xfrm>
          <a:prstGeom prst="rect">
            <a:avLst/>
          </a:prstGeom>
          <a:noFill/>
        </p:spPr>
        <p:txBody>
          <a:bodyPr wrap="square" rtlCol="0">
            <a:spAutoFit/>
          </a:bodyPr>
          <a:lstStyle/>
          <a:p>
            <a:pPr algn="ctr"/>
            <a:r>
              <a:rPr lang="en-US" sz="1950" dirty="0">
                <a:latin typeface="Open Sans" panose="020B0606030504020204" pitchFamily="34" charset="0"/>
                <a:ea typeface="Open Sans" panose="020B0606030504020204" pitchFamily="34" charset="0"/>
                <a:cs typeface="Open Sans" panose="020B0606030504020204" pitchFamily="34" charset="0"/>
              </a:rPr>
              <a:t>An employee who owns at least 20 percent interest in an enterprise and is </a:t>
            </a:r>
          </a:p>
          <a:p>
            <a:pPr algn="ctr"/>
            <a:r>
              <a:rPr lang="en-US" sz="1950" dirty="0">
                <a:latin typeface="Open Sans" panose="020B0606030504020204" pitchFamily="34" charset="0"/>
                <a:ea typeface="Open Sans" panose="020B0606030504020204" pitchFamily="34" charset="0"/>
                <a:cs typeface="Open Sans" panose="020B0606030504020204" pitchFamily="34" charset="0"/>
              </a:rPr>
              <a:t>actively engaged in its management is considered an exempt executive.</a:t>
            </a:r>
            <a:endParaRPr lang="en-US" sz="1950" dirty="0"/>
          </a:p>
        </p:txBody>
      </p:sp>
      <p:sp>
        <p:nvSpPr>
          <p:cNvPr id="13" name="Tab 1">
            <a:extLst>
              <a:ext uri="{FF2B5EF4-FFF2-40B4-BE49-F238E27FC236}">
                <a16:creationId xmlns:a16="http://schemas.microsoft.com/office/drawing/2014/main" xmlns="" id="{A76FBAC2-87AA-404D-A878-C4AB5F5B0A04}"/>
              </a:ext>
            </a:extLst>
          </p:cNvPr>
          <p:cNvSpPr txBox="1">
            <a:spLocks/>
          </p:cNvSpPr>
          <p:nvPr/>
        </p:nvSpPr>
        <p:spPr>
          <a:xfrm>
            <a:off x="0" y="6003050"/>
            <a:ext cx="1816608" cy="845127"/>
          </a:xfrm>
          <a:prstGeom prst="rect">
            <a:avLst/>
          </a:prstGeom>
          <a:solidFill>
            <a:srgbClr val="595959"/>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800"/>
              </a:lnSpc>
            </a:pPr>
            <a:r>
              <a:rPr lang="en-US" sz="1700" kern="0" dirty="0"/>
              <a:t>Highly Compensated Employees</a:t>
            </a:r>
          </a:p>
        </p:txBody>
      </p:sp>
      <p:sp>
        <p:nvSpPr>
          <p:cNvPr id="15" name="Tab 2">
            <a:extLst>
              <a:ext uri="{FF2B5EF4-FFF2-40B4-BE49-F238E27FC236}">
                <a16:creationId xmlns:a16="http://schemas.microsoft.com/office/drawing/2014/main" xmlns="" id="{609C0EE6-57F2-46AF-8297-A0CD80AFD4F1}"/>
              </a:ext>
            </a:extLst>
          </p:cNvPr>
          <p:cNvSpPr txBox="1">
            <a:spLocks/>
          </p:cNvSpPr>
          <p:nvPr/>
        </p:nvSpPr>
        <p:spPr>
          <a:xfrm>
            <a:off x="1830309" y="6003050"/>
            <a:ext cx="1816608" cy="845127"/>
          </a:xfrm>
          <a:prstGeom prst="rect">
            <a:avLst/>
          </a:prstGeom>
          <a:solidFill>
            <a:srgbClr val="595959"/>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900"/>
              </a:lnSpc>
            </a:pPr>
            <a:r>
              <a:rPr lang="en-US" sz="1700" kern="0" dirty="0"/>
              <a:t>Outside Salespeople</a:t>
            </a:r>
          </a:p>
        </p:txBody>
      </p:sp>
      <p:sp>
        <p:nvSpPr>
          <p:cNvPr id="16" name="Tab 3">
            <a:extLst>
              <a:ext uri="{FF2B5EF4-FFF2-40B4-BE49-F238E27FC236}">
                <a16:creationId xmlns:a16="http://schemas.microsoft.com/office/drawing/2014/main" xmlns="" id="{36DD7A78-3F72-4453-8904-E3193A40E53C}"/>
              </a:ext>
            </a:extLst>
          </p:cNvPr>
          <p:cNvSpPr txBox="1">
            <a:spLocks/>
          </p:cNvSpPr>
          <p:nvPr/>
        </p:nvSpPr>
        <p:spPr>
          <a:xfrm>
            <a:off x="3660619" y="6003050"/>
            <a:ext cx="1816608" cy="845127"/>
          </a:xfrm>
          <a:prstGeom prst="rect">
            <a:avLst/>
          </a:prstGeom>
          <a:solidFill>
            <a:srgbClr val="0086B3"/>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900"/>
              </a:lnSpc>
            </a:pPr>
            <a:r>
              <a:rPr lang="en-US" sz="1700" kern="0" dirty="0"/>
              <a:t>Business Owners</a:t>
            </a:r>
          </a:p>
        </p:txBody>
      </p:sp>
      <p:sp>
        <p:nvSpPr>
          <p:cNvPr id="18" name="Tab 4">
            <a:extLst>
              <a:ext uri="{FF2B5EF4-FFF2-40B4-BE49-F238E27FC236}">
                <a16:creationId xmlns:a16="http://schemas.microsoft.com/office/drawing/2014/main" xmlns="" id="{4B3AA03B-3CCE-4730-92AA-5BDD7210217B}"/>
              </a:ext>
            </a:extLst>
          </p:cNvPr>
          <p:cNvSpPr txBox="1">
            <a:spLocks/>
          </p:cNvSpPr>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r>
              <a:rPr lang="en-US" sz="1700" kern="0" dirty="0"/>
              <a:t>Motor Carriers</a:t>
            </a:r>
          </a:p>
        </p:txBody>
      </p:sp>
      <p:sp>
        <p:nvSpPr>
          <p:cNvPr id="20" name="Tab 5">
            <a:extLst>
              <a:ext uri="{FF2B5EF4-FFF2-40B4-BE49-F238E27FC236}">
                <a16:creationId xmlns:a16="http://schemas.microsoft.com/office/drawing/2014/main" xmlns="" id="{FE702AA0-71F0-4BE3-96AC-82F51C2B4417}"/>
              </a:ext>
            </a:extLst>
          </p:cNvPr>
          <p:cNvSpPr txBox="1">
            <a:spLocks/>
          </p:cNvSpPr>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900"/>
              </a:lnSpc>
            </a:pPr>
            <a:r>
              <a:rPr lang="en-US" sz="1700" kern="0" dirty="0"/>
              <a:t>Commissioned Retail Sales</a:t>
            </a:r>
          </a:p>
        </p:txBody>
      </p:sp>
    </p:spTree>
    <p:custDataLst>
      <p:tags r:id="rId1"/>
    </p:custDataLst>
    <p:extLst>
      <p:ext uri="{BB962C8B-B14F-4D97-AF65-F5344CB8AC3E}">
        <p14:creationId xmlns:p14="http://schemas.microsoft.com/office/powerpoint/2010/main" val="39334722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E69175C-DE78-4CFB-B740-AF9308C24E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89" y="791573"/>
            <a:ext cx="9160234" cy="4661099"/>
          </a:xfrm>
          <a:prstGeom prst="rect">
            <a:avLst/>
          </a:prstGeom>
        </p:spPr>
      </p:pic>
      <p:sp>
        <p:nvSpPr>
          <p:cNvPr id="2" name="Text Placeholder 1">
            <a:extLst>
              <a:ext uri="{FF2B5EF4-FFF2-40B4-BE49-F238E27FC236}">
                <a16:creationId xmlns:a16="http://schemas.microsoft.com/office/drawing/2014/main" xmlns="" id="{FD560E1D-6362-4550-B362-BD0D9B956C50}"/>
              </a:ext>
            </a:extLst>
          </p:cNvPr>
          <p:cNvSpPr>
            <a:spLocks noGrp="1"/>
          </p:cNvSpPr>
          <p:nvPr>
            <p:ph type="body" sz="quarter" idx="28"/>
          </p:nvPr>
        </p:nvSpPr>
        <p:spPr/>
        <p:txBody>
          <a:bodyPr/>
          <a:lstStyle/>
          <a:p>
            <a:r>
              <a:rPr lang="en-US" dirty="0"/>
              <a:t>Other Exemptions</a:t>
            </a:r>
          </a:p>
        </p:txBody>
      </p:sp>
      <p:sp>
        <p:nvSpPr>
          <p:cNvPr id="19" name="Rectangle 18">
            <a:extLst>
              <a:ext uri="{FF2B5EF4-FFF2-40B4-BE49-F238E27FC236}">
                <a16:creationId xmlns:a16="http://schemas.microsoft.com/office/drawing/2014/main" xmlns="" id="{85365F63-107F-46C5-8F12-081A44DD576B}"/>
              </a:ext>
            </a:extLst>
          </p:cNvPr>
          <p:cNvSpPr/>
          <p:nvPr/>
        </p:nvSpPr>
        <p:spPr>
          <a:xfrm>
            <a:off x="-2586" y="5194189"/>
            <a:ext cx="9160234" cy="808861"/>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43521145-F131-4915-B714-FC8460617BEB}"/>
              </a:ext>
            </a:extLst>
          </p:cNvPr>
          <p:cNvSpPr txBox="1"/>
          <p:nvPr/>
        </p:nvSpPr>
        <p:spPr>
          <a:xfrm>
            <a:off x="-2586" y="5257650"/>
            <a:ext cx="9140431"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Truck drivers and their helpers are also </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exempt from FLSA overtime requirements. </a:t>
            </a:r>
            <a:endParaRPr lang="en-US" sz="2000" dirty="0"/>
          </a:p>
        </p:txBody>
      </p:sp>
      <p:sp>
        <p:nvSpPr>
          <p:cNvPr id="13" name="Tab 1">
            <a:extLst>
              <a:ext uri="{FF2B5EF4-FFF2-40B4-BE49-F238E27FC236}">
                <a16:creationId xmlns:a16="http://schemas.microsoft.com/office/drawing/2014/main" xmlns="" id="{A76FBAC2-87AA-404D-A878-C4AB5F5B0A04}"/>
              </a:ext>
            </a:extLst>
          </p:cNvPr>
          <p:cNvSpPr txBox="1">
            <a:spLocks/>
          </p:cNvSpPr>
          <p:nvPr/>
        </p:nvSpPr>
        <p:spPr>
          <a:xfrm>
            <a:off x="0" y="6003050"/>
            <a:ext cx="1816608" cy="845127"/>
          </a:xfrm>
          <a:prstGeom prst="rect">
            <a:avLst/>
          </a:prstGeom>
          <a:solidFill>
            <a:srgbClr val="595959"/>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800"/>
              </a:lnSpc>
            </a:pPr>
            <a:r>
              <a:rPr lang="en-US" sz="1700" kern="0" dirty="0"/>
              <a:t>Highly Compensated Employees</a:t>
            </a:r>
          </a:p>
        </p:txBody>
      </p:sp>
      <p:sp>
        <p:nvSpPr>
          <p:cNvPr id="15" name="Tab 2">
            <a:extLst>
              <a:ext uri="{FF2B5EF4-FFF2-40B4-BE49-F238E27FC236}">
                <a16:creationId xmlns:a16="http://schemas.microsoft.com/office/drawing/2014/main" xmlns="" id="{609C0EE6-57F2-46AF-8297-A0CD80AFD4F1}"/>
              </a:ext>
            </a:extLst>
          </p:cNvPr>
          <p:cNvSpPr txBox="1">
            <a:spLocks/>
          </p:cNvSpPr>
          <p:nvPr/>
        </p:nvSpPr>
        <p:spPr>
          <a:xfrm>
            <a:off x="1830309" y="6003050"/>
            <a:ext cx="1816608" cy="845127"/>
          </a:xfrm>
          <a:prstGeom prst="rect">
            <a:avLst/>
          </a:prstGeom>
          <a:solidFill>
            <a:srgbClr val="595959"/>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900"/>
              </a:lnSpc>
            </a:pPr>
            <a:r>
              <a:rPr lang="en-US" sz="1700" kern="0" dirty="0"/>
              <a:t>Outside Salespeople</a:t>
            </a:r>
          </a:p>
        </p:txBody>
      </p:sp>
      <p:sp>
        <p:nvSpPr>
          <p:cNvPr id="16" name="Tab 3">
            <a:extLst>
              <a:ext uri="{FF2B5EF4-FFF2-40B4-BE49-F238E27FC236}">
                <a16:creationId xmlns:a16="http://schemas.microsoft.com/office/drawing/2014/main" xmlns="" id="{36DD7A78-3F72-4453-8904-E3193A40E53C}"/>
              </a:ext>
            </a:extLst>
          </p:cNvPr>
          <p:cNvSpPr txBox="1">
            <a:spLocks/>
          </p:cNvSpPr>
          <p:nvPr/>
        </p:nvSpPr>
        <p:spPr>
          <a:xfrm>
            <a:off x="3660619" y="6003050"/>
            <a:ext cx="1816608" cy="845127"/>
          </a:xfrm>
          <a:prstGeom prst="rect">
            <a:avLst/>
          </a:prstGeom>
          <a:solidFill>
            <a:srgbClr val="595959"/>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900"/>
              </a:lnSpc>
            </a:pPr>
            <a:r>
              <a:rPr lang="en-US" sz="1700" kern="0" dirty="0"/>
              <a:t>Business Owners</a:t>
            </a:r>
          </a:p>
        </p:txBody>
      </p:sp>
      <p:sp>
        <p:nvSpPr>
          <p:cNvPr id="18" name="Tab 4">
            <a:extLst>
              <a:ext uri="{FF2B5EF4-FFF2-40B4-BE49-F238E27FC236}">
                <a16:creationId xmlns:a16="http://schemas.microsoft.com/office/drawing/2014/main" xmlns="" id="{4B3AA03B-3CCE-4730-92AA-5BDD7210217B}"/>
              </a:ext>
            </a:extLst>
          </p:cNvPr>
          <p:cNvSpPr txBox="1">
            <a:spLocks/>
          </p:cNvSpPr>
          <p:nvPr/>
        </p:nvSpPr>
        <p:spPr>
          <a:xfrm>
            <a:off x="5490928" y="6003050"/>
            <a:ext cx="1816608" cy="845127"/>
          </a:xfrm>
          <a:prstGeom prst="rect">
            <a:avLst/>
          </a:prstGeom>
          <a:solidFill>
            <a:srgbClr val="0086B3"/>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r>
              <a:rPr lang="en-US" sz="1700" kern="0" dirty="0"/>
              <a:t>Motor Carriers</a:t>
            </a:r>
          </a:p>
        </p:txBody>
      </p:sp>
      <p:sp>
        <p:nvSpPr>
          <p:cNvPr id="20" name="Tab 5">
            <a:extLst>
              <a:ext uri="{FF2B5EF4-FFF2-40B4-BE49-F238E27FC236}">
                <a16:creationId xmlns:a16="http://schemas.microsoft.com/office/drawing/2014/main" xmlns="" id="{FE702AA0-71F0-4BE3-96AC-82F51C2B4417}"/>
              </a:ext>
            </a:extLst>
          </p:cNvPr>
          <p:cNvSpPr txBox="1">
            <a:spLocks/>
          </p:cNvSpPr>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900"/>
              </a:lnSpc>
            </a:pPr>
            <a:r>
              <a:rPr lang="en-US" sz="1700" kern="0" dirty="0"/>
              <a:t>Commissioned Retail Sales</a:t>
            </a:r>
          </a:p>
        </p:txBody>
      </p:sp>
    </p:spTree>
    <p:custDataLst>
      <p:tags r:id="rId1"/>
    </p:custDataLst>
    <p:extLst>
      <p:ext uri="{BB962C8B-B14F-4D97-AF65-F5344CB8AC3E}">
        <p14:creationId xmlns:p14="http://schemas.microsoft.com/office/powerpoint/2010/main" val="31688371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B830F37-9989-434E-811A-2093E2A05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4" y="772071"/>
            <a:ext cx="9174852" cy="4697967"/>
          </a:xfrm>
          <a:prstGeom prst="rect">
            <a:avLst/>
          </a:prstGeom>
        </p:spPr>
      </p:pic>
      <p:sp>
        <p:nvSpPr>
          <p:cNvPr id="2" name="Text Placeholder 1">
            <a:extLst>
              <a:ext uri="{FF2B5EF4-FFF2-40B4-BE49-F238E27FC236}">
                <a16:creationId xmlns:a16="http://schemas.microsoft.com/office/drawing/2014/main" xmlns="" id="{FD560E1D-6362-4550-B362-BD0D9B956C50}"/>
              </a:ext>
            </a:extLst>
          </p:cNvPr>
          <p:cNvSpPr>
            <a:spLocks noGrp="1"/>
          </p:cNvSpPr>
          <p:nvPr>
            <p:ph type="body" sz="quarter" idx="28"/>
          </p:nvPr>
        </p:nvSpPr>
        <p:spPr/>
        <p:txBody>
          <a:bodyPr/>
          <a:lstStyle/>
          <a:p>
            <a:r>
              <a:rPr lang="en-US" dirty="0"/>
              <a:t>Other Exemptions</a:t>
            </a:r>
          </a:p>
        </p:txBody>
      </p:sp>
      <p:sp>
        <p:nvSpPr>
          <p:cNvPr id="19" name="Rectangle 18">
            <a:extLst>
              <a:ext uri="{FF2B5EF4-FFF2-40B4-BE49-F238E27FC236}">
                <a16:creationId xmlns:a16="http://schemas.microsoft.com/office/drawing/2014/main" xmlns="" id="{85365F63-107F-46C5-8F12-081A44DD576B}"/>
              </a:ext>
            </a:extLst>
          </p:cNvPr>
          <p:cNvSpPr/>
          <p:nvPr/>
        </p:nvSpPr>
        <p:spPr>
          <a:xfrm>
            <a:off x="-2586" y="5194189"/>
            <a:ext cx="9160234" cy="808861"/>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43521145-F131-4915-B714-FC8460617BEB}"/>
              </a:ext>
            </a:extLst>
          </p:cNvPr>
          <p:cNvSpPr txBox="1"/>
          <p:nvPr/>
        </p:nvSpPr>
        <p:spPr>
          <a:xfrm>
            <a:off x="-2586" y="5284946"/>
            <a:ext cx="9140431" cy="646331"/>
          </a:xfrm>
          <a:prstGeom prst="rect">
            <a:avLst/>
          </a:prstGeom>
          <a:noFill/>
        </p:spPr>
        <p:txBody>
          <a:bodyPr wrap="square" rtlCol="0">
            <a:spAutoFit/>
          </a:bodyPr>
          <a:lstStyle/>
          <a:p>
            <a:pPr algn="ctr"/>
            <a:r>
              <a:rPr lang="en-US" sz="1800" dirty="0">
                <a:solidFill>
                  <a:srgbClr val="000000"/>
                </a:solidFill>
                <a:latin typeface="Open Sans" panose="020B0606030504020204" pitchFamily="34" charset="0"/>
              </a:rPr>
              <a:t>Employees of retail or service establishments are exempt </a:t>
            </a:r>
            <a:br>
              <a:rPr lang="en-US" sz="1800" dirty="0">
                <a:solidFill>
                  <a:srgbClr val="000000"/>
                </a:solidFill>
                <a:latin typeface="Open Sans" panose="020B0606030504020204" pitchFamily="34" charset="0"/>
              </a:rPr>
            </a:br>
            <a:r>
              <a:rPr lang="en-US" sz="1800" dirty="0">
                <a:solidFill>
                  <a:srgbClr val="000000"/>
                </a:solidFill>
                <a:latin typeface="Open Sans" panose="020B0606030504020204" pitchFamily="34" charset="0"/>
              </a:rPr>
              <a:t>from the overtime requirements of the FLSA. </a:t>
            </a:r>
            <a:endParaRPr lang="en-US" sz="1000" dirty="0">
              <a:solidFill>
                <a:prstClr val="black"/>
              </a:solidFill>
              <a:latin typeface="Microsoft Sans Serif" panose="020B0604020202020204" pitchFamily="34" charset="0"/>
            </a:endParaRPr>
          </a:p>
        </p:txBody>
      </p:sp>
      <p:sp>
        <p:nvSpPr>
          <p:cNvPr id="13" name="Tab 1">
            <a:extLst>
              <a:ext uri="{FF2B5EF4-FFF2-40B4-BE49-F238E27FC236}">
                <a16:creationId xmlns:a16="http://schemas.microsoft.com/office/drawing/2014/main" xmlns="" id="{A76FBAC2-87AA-404D-A878-C4AB5F5B0A04}"/>
              </a:ext>
            </a:extLst>
          </p:cNvPr>
          <p:cNvSpPr txBox="1">
            <a:spLocks/>
          </p:cNvSpPr>
          <p:nvPr/>
        </p:nvSpPr>
        <p:spPr>
          <a:xfrm>
            <a:off x="0" y="6003050"/>
            <a:ext cx="1816608" cy="845127"/>
          </a:xfrm>
          <a:prstGeom prst="rect">
            <a:avLst/>
          </a:prstGeom>
          <a:solidFill>
            <a:srgbClr val="595959"/>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800"/>
              </a:lnSpc>
            </a:pPr>
            <a:r>
              <a:rPr lang="en-US" sz="1700" kern="0" dirty="0"/>
              <a:t>Highly Compensated Employees</a:t>
            </a:r>
          </a:p>
        </p:txBody>
      </p:sp>
      <p:sp>
        <p:nvSpPr>
          <p:cNvPr id="15" name="Tab 2">
            <a:extLst>
              <a:ext uri="{FF2B5EF4-FFF2-40B4-BE49-F238E27FC236}">
                <a16:creationId xmlns:a16="http://schemas.microsoft.com/office/drawing/2014/main" xmlns="" id="{609C0EE6-57F2-46AF-8297-A0CD80AFD4F1}"/>
              </a:ext>
            </a:extLst>
          </p:cNvPr>
          <p:cNvSpPr txBox="1">
            <a:spLocks/>
          </p:cNvSpPr>
          <p:nvPr/>
        </p:nvSpPr>
        <p:spPr>
          <a:xfrm>
            <a:off x="1830309" y="6003050"/>
            <a:ext cx="1816608" cy="845127"/>
          </a:xfrm>
          <a:prstGeom prst="rect">
            <a:avLst/>
          </a:prstGeom>
          <a:solidFill>
            <a:srgbClr val="595959"/>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900"/>
              </a:lnSpc>
            </a:pPr>
            <a:r>
              <a:rPr lang="en-US" sz="1700" kern="0" dirty="0"/>
              <a:t>Outside Salespeople</a:t>
            </a:r>
          </a:p>
        </p:txBody>
      </p:sp>
      <p:sp>
        <p:nvSpPr>
          <p:cNvPr id="16" name="Tab 3">
            <a:extLst>
              <a:ext uri="{FF2B5EF4-FFF2-40B4-BE49-F238E27FC236}">
                <a16:creationId xmlns:a16="http://schemas.microsoft.com/office/drawing/2014/main" xmlns="" id="{36DD7A78-3F72-4453-8904-E3193A40E53C}"/>
              </a:ext>
            </a:extLst>
          </p:cNvPr>
          <p:cNvSpPr txBox="1">
            <a:spLocks/>
          </p:cNvSpPr>
          <p:nvPr/>
        </p:nvSpPr>
        <p:spPr>
          <a:xfrm>
            <a:off x="3660619" y="6003050"/>
            <a:ext cx="1816608" cy="845127"/>
          </a:xfrm>
          <a:prstGeom prst="rect">
            <a:avLst/>
          </a:prstGeom>
          <a:solidFill>
            <a:srgbClr val="595959"/>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900"/>
              </a:lnSpc>
            </a:pPr>
            <a:r>
              <a:rPr lang="en-US" sz="1700" kern="0" dirty="0"/>
              <a:t>Business Owners</a:t>
            </a:r>
          </a:p>
        </p:txBody>
      </p:sp>
      <p:sp>
        <p:nvSpPr>
          <p:cNvPr id="18" name="Tab 4">
            <a:extLst>
              <a:ext uri="{FF2B5EF4-FFF2-40B4-BE49-F238E27FC236}">
                <a16:creationId xmlns:a16="http://schemas.microsoft.com/office/drawing/2014/main" xmlns="" id="{4B3AA03B-3CCE-4730-92AA-5BDD7210217B}"/>
              </a:ext>
            </a:extLst>
          </p:cNvPr>
          <p:cNvSpPr txBox="1">
            <a:spLocks/>
          </p:cNvSpPr>
          <p:nvPr/>
        </p:nvSpPr>
        <p:spPr>
          <a:xfrm>
            <a:off x="5490928" y="6003050"/>
            <a:ext cx="1816608" cy="845127"/>
          </a:xfrm>
          <a:prstGeom prst="rect">
            <a:avLst/>
          </a:prstGeom>
          <a:solidFill>
            <a:srgbClr val="595959"/>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r>
              <a:rPr lang="en-US" sz="1700" kern="0" dirty="0"/>
              <a:t>Motor Carriers</a:t>
            </a:r>
          </a:p>
        </p:txBody>
      </p:sp>
      <p:sp>
        <p:nvSpPr>
          <p:cNvPr id="20" name="Tab 5">
            <a:extLst>
              <a:ext uri="{FF2B5EF4-FFF2-40B4-BE49-F238E27FC236}">
                <a16:creationId xmlns:a16="http://schemas.microsoft.com/office/drawing/2014/main" xmlns="" id="{FE702AA0-71F0-4BE3-96AC-82F51C2B4417}"/>
              </a:ext>
            </a:extLst>
          </p:cNvPr>
          <p:cNvSpPr txBox="1">
            <a:spLocks/>
          </p:cNvSpPr>
          <p:nvPr/>
        </p:nvSpPr>
        <p:spPr>
          <a:xfrm>
            <a:off x="7321237" y="6003050"/>
            <a:ext cx="1816608" cy="845127"/>
          </a:xfrm>
          <a:prstGeom prst="rect">
            <a:avLst/>
          </a:prstGeom>
          <a:solidFill>
            <a:srgbClr val="0086B3"/>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defTabSz="914400">
              <a:lnSpc>
                <a:spcPts val="1900"/>
              </a:lnSpc>
            </a:pPr>
            <a:r>
              <a:rPr lang="en-US" sz="1700" kern="0" dirty="0"/>
              <a:t>Commissioned Retail Sales</a:t>
            </a:r>
          </a:p>
        </p:txBody>
      </p:sp>
    </p:spTree>
    <p:custDataLst>
      <p:tags r:id="rId1"/>
    </p:custDataLst>
    <p:extLst>
      <p:ext uri="{BB962C8B-B14F-4D97-AF65-F5344CB8AC3E}">
        <p14:creationId xmlns:p14="http://schemas.microsoft.com/office/powerpoint/2010/main" val="23118872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F17B33A4-4020-4F0F-A2A0-9077CD82C2F8}"/>
              </a:ext>
            </a:extLst>
          </p:cNvPr>
          <p:cNvSpPr>
            <a:spLocks noGrp="1"/>
          </p:cNvSpPr>
          <p:nvPr>
            <p:ph type="body" sz="quarter" idx="10"/>
          </p:nvPr>
        </p:nvSpPr>
        <p:spPr/>
        <p:txBody>
          <a:bodyPr/>
          <a:lstStyle/>
          <a:p>
            <a:r>
              <a:rPr lang="en-US" dirty="0"/>
              <a:t>Knowledge Check 4</a:t>
            </a:r>
          </a:p>
        </p:txBody>
      </p:sp>
      <p:sp>
        <p:nvSpPr>
          <p:cNvPr id="5" name="Text Placeholder 4">
            <a:extLst>
              <a:ext uri="{FF2B5EF4-FFF2-40B4-BE49-F238E27FC236}">
                <a16:creationId xmlns:a16="http://schemas.microsoft.com/office/drawing/2014/main" xmlns="" id="{516F4658-BA77-4358-A1C6-7E5F3598FC01}"/>
              </a:ext>
            </a:extLst>
          </p:cNvPr>
          <p:cNvSpPr>
            <a:spLocks noGrp="1"/>
          </p:cNvSpPr>
          <p:nvPr>
            <p:ph type="body" sz="quarter" idx="28"/>
          </p:nvPr>
        </p:nvSpPr>
        <p:spPr/>
        <p:txBody>
          <a:bodyPr/>
          <a:lstStyle/>
          <a:p>
            <a:r>
              <a:rPr lang="en-US" dirty="0"/>
              <a:t>Knowledge Check 4</a:t>
            </a:r>
          </a:p>
        </p:txBody>
      </p:sp>
    </p:spTree>
    <p:custDataLst>
      <p:tags r:id="rId1"/>
    </p:custDataLst>
    <p:extLst>
      <p:ext uri="{BB962C8B-B14F-4D97-AF65-F5344CB8AC3E}">
        <p14:creationId xmlns:p14="http://schemas.microsoft.com/office/powerpoint/2010/main" val="21725154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Employee preference has nothing to do with exempt vs. nonexempt status.</a:t>
            </a:r>
            <a:endParaRPr lang="en-US" b="0" dirty="0"/>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28"/>
          </p:nvPr>
        </p:nvSpPr>
        <p:spPr>
          <a:xfrm>
            <a:off x="231498" y="331159"/>
            <a:ext cx="8912502" cy="1035417"/>
          </a:xfrm>
        </p:spPr>
        <p:txBody>
          <a:bodyPr/>
          <a:lstStyle/>
          <a:p>
            <a:r>
              <a:rPr lang="en-US" dirty="0"/>
              <a:t>Knowledge Check 4</a:t>
            </a:r>
          </a:p>
        </p:txBody>
      </p:sp>
      <p:sp>
        <p:nvSpPr>
          <p:cNvPr id="6" name="Text Placeholder 5">
            <a:extLst>
              <a:ext uri="{FF2B5EF4-FFF2-40B4-BE49-F238E27FC236}">
                <a16:creationId xmlns:a16="http://schemas.microsoft.com/office/drawing/2014/main" xmlns="" id="{3AA8E9DE-09CD-4519-9507-1854D16D4C7C}"/>
              </a:ext>
            </a:extLst>
          </p:cNvPr>
          <p:cNvSpPr>
            <a:spLocks noGrp="1"/>
          </p:cNvSpPr>
          <p:nvPr>
            <p:ph type="body" sz="quarter" idx="30"/>
          </p:nvPr>
        </p:nvSpPr>
        <p:spPr/>
        <p:txBody>
          <a:bodyPr/>
          <a:lstStyle/>
          <a:p>
            <a:r>
              <a:rPr lang="en-US" dirty="0"/>
              <a:t>True</a:t>
            </a:r>
          </a:p>
          <a:p>
            <a:r>
              <a:rPr lang="en-US" dirty="0"/>
              <a:t>False</a:t>
            </a:r>
          </a:p>
        </p:txBody>
      </p:sp>
    </p:spTree>
    <p:custDataLst>
      <p:tags r:id="rId1"/>
    </p:custDataLst>
    <p:extLst>
      <p:ext uri="{BB962C8B-B14F-4D97-AF65-F5344CB8AC3E}">
        <p14:creationId xmlns:p14="http://schemas.microsoft.com/office/powerpoint/2010/main" val="19840501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Employee preference has nothing to do with exempt vs. nonexempt status.</a:t>
            </a:r>
            <a:endParaRPr lang="en-US" b="0" dirty="0"/>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28"/>
          </p:nvPr>
        </p:nvSpPr>
        <p:spPr>
          <a:xfrm>
            <a:off x="231498" y="331159"/>
            <a:ext cx="8912502" cy="1035417"/>
          </a:xfrm>
        </p:spPr>
        <p:txBody>
          <a:bodyPr/>
          <a:lstStyle/>
          <a:p>
            <a:r>
              <a:rPr lang="en-US" dirty="0"/>
              <a:t>Knowledge Check 4</a:t>
            </a:r>
          </a:p>
        </p:txBody>
      </p:sp>
      <p:sp>
        <p:nvSpPr>
          <p:cNvPr id="6" name="Text Placeholder 5">
            <a:extLst>
              <a:ext uri="{FF2B5EF4-FFF2-40B4-BE49-F238E27FC236}">
                <a16:creationId xmlns:a16="http://schemas.microsoft.com/office/drawing/2014/main" xmlns="" id="{3AA8E9DE-09CD-4519-9507-1854D16D4C7C}"/>
              </a:ext>
            </a:extLst>
          </p:cNvPr>
          <p:cNvSpPr>
            <a:spLocks noGrp="1"/>
          </p:cNvSpPr>
          <p:nvPr>
            <p:ph type="body" sz="quarter" idx="30"/>
          </p:nvPr>
        </p:nvSpPr>
        <p:spPr/>
        <p:txBody>
          <a:bodyPr/>
          <a:lstStyle/>
          <a:p>
            <a:r>
              <a:rPr lang="en-US" b="1" dirty="0"/>
              <a:t>True</a:t>
            </a:r>
          </a:p>
          <a:p>
            <a:r>
              <a:rPr lang="en-US" dirty="0"/>
              <a:t>False</a:t>
            </a:r>
          </a:p>
        </p:txBody>
      </p:sp>
      <p:sp>
        <p:nvSpPr>
          <p:cNvPr id="7" name="Oval">
            <a:extLst>
              <a:ext uri="{FF2B5EF4-FFF2-40B4-BE49-F238E27FC236}">
                <a16:creationId xmlns:a16="http://schemas.microsoft.com/office/drawing/2014/main" xmlns="" id="{A8DD0396-72C3-4E4D-A74C-E1740C783C3F}"/>
              </a:ext>
            </a:extLst>
          </p:cNvPr>
          <p:cNvSpPr/>
          <p:nvPr/>
        </p:nvSpPr>
        <p:spPr>
          <a:xfrm>
            <a:off x="490680" y="2615921"/>
            <a:ext cx="212577" cy="212380"/>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8" name="Feedback text">
            <a:extLst>
              <a:ext uri="{FF2B5EF4-FFF2-40B4-BE49-F238E27FC236}">
                <a16:creationId xmlns:a16="http://schemas.microsoft.com/office/drawing/2014/main" xmlns="" id="{D3FAABA6-9519-4C03-A662-80EC0ACEB84E}"/>
              </a:ext>
            </a:extLst>
          </p:cNvPr>
          <p:cNvSpPr txBox="1">
            <a:spLocks/>
          </p:cNvSpPr>
          <p:nvPr/>
        </p:nvSpPr>
        <p:spPr>
          <a:xfrm>
            <a:off x="336718" y="4662208"/>
            <a:ext cx="8497316" cy="1864633"/>
          </a:xfrm>
          <a:prstGeom prst="rect">
            <a:avLst/>
          </a:prstGeom>
          <a:solidFill>
            <a:srgbClr val="D9D9D9"/>
          </a:solidFill>
        </p:spPr>
        <p:txBody>
          <a:bodyPr lIns="457200" rIns="457200" anchor="ctr"/>
          <a:lstStyle>
            <a:lvl1pPr algn="ctr">
              <a:lnSpc>
                <a:spcPts val="2300"/>
              </a:lnSpc>
              <a:defRPr sz="2000">
                <a:latin typeface="Open Sans" panose="020B0606030504020204" pitchFamily="34" charset="0"/>
                <a:ea typeface="Open Sans" panose="020B0606030504020204" pitchFamily="34" charset="0"/>
                <a:cs typeface="Open Sans" panose="020B060603050402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a:lnSpc>
                <a:spcPts val="2500"/>
              </a:lnSpc>
            </a:pPr>
            <a:r>
              <a:rPr lang="en-US" dirty="0"/>
              <a:t>Deciding whether an employee qualifies for exempt status involves looking at a variety of criteria, including the type of work an employee performs and how that employee is paid.</a:t>
            </a:r>
          </a:p>
        </p:txBody>
      </p:sp>
    </p:spTree>
    <p:custDataLst>
      <p:tags r:id="rId1"/>
    </p:custDataLst>
    <p:extLst>
      <p:ext uri="{BB962C8B-B14F-4D97-AF65-F5344CB8AC3E}">
        <p14:creationId xmlns:p14="http://schemas.microsoft.com/office/powerpoint/2010/main" val="5775459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All employees should start out as exempt until you can prove it’s appropriate for them to be nonexempt.</a:t>
            </a:r>
            <a:endParaRPr lang="en-US" b="0" dirty="0"/>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28"/>
          </p:nvPr>
        </p:nvSpPr>
        <p:spPr>
          <a:xfrm>
            <a:off x="231498" y="331159"/>
            <a:ext cx="8912502" cy="1035417"/>
          </a:xfrm>
        </p:spPr>
        <p:txBody>
          <a:bodyPr/>
          <a:lstStyle/>
          <a:p>
            <a:r>
              <a:rPr lang="en-US" dirty="0"/>
              <a:t>Knowledge Check 4</a:t>
            </a:r>
          </a:p>
        </p:txBody>
      </p:sp>
      <p:sp>
        <p:nvSpPr>
          <p:cNvPr id="6" name="Text Placeholder 5">
            <a:extLst>
              <a:ext uri="{FF2B5EF4-FFF2-40B4-BE49-F238E27FC236}">
                <a16:creationId xmlns:a16="http://schemas.microsoft.com/office/drawing/2014/main" xmlns="" id="{3AA8E9DE-09CD-4519-9507-1854D16D4C7C}"/>
              </a:ext>
            </a:extLst>
          </p:cNvPr>
          <p:cNvSpPr>
            <a:spLocks noGrp="1"/>
          </p:cNvSpPr>
          <p:nvPr>
            <p:ph type="body" sz="quarter" idx="30"/>
          </p:nvPr>
        </p:nvSpPr>
        <p:spPr/>
        <p:txBody>
          <a:bodyPr/>
          <a:lstStyle/>
          <a:p>
            <a:r>
              <a:rPr lang="en-US" dirty="0"/>
              <a:t>True</a:t>
            </a:r>
          </a:p>
          <a:p>
            <a:r>
              <a:rPr lang="en-US" dirty="0"/>
              <a:t>False</a:t>
            </a:r>
          </a:p>
        </p:txBody>
      </p:sp>
    </p:spTree>
    <p:custDataLst>
      <p:tags r:id="rId1"/>
    </p:custDataLst>
    <p:extLst>
      <p:ext uri="{BB962C8B-B14F-4D97-AF65-F5344CB8AC3E}">
        <p14:creationId xmlns:p14="http://schemas.microsoft.com/office/powerpoint/2010/main" val="34553602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All employees should start out as exempt until you can prove it’s appropriate for them to be nonexempt.</a:t>
            </a:r>
            <a:endParaRPr lang="en-US" b="0" dirty="0"/>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28"/>
          </p:nvPr>
        </p:nvSpPr>
        <p:spPr>
          <a:xfrm>
            <a:off x="231498" y="331159"/>
            <a:ext cx="8912502" cy="1035417"/>
          </a:xfrm>
        </p:spPr>
        <p:txBody>
          <a:bodyPr/>
          <a:lstStyle/>
          <a:p>
            <a:r>
              <a:rPr lang="en-US" dirty="0"/>
              <a:t>Knowledge Check 4</a:t>
            </a:r>
          </a:p>
        </p:txBody>
      </p:sp>
      <p:sp>
        <p:nvSpPr>
          <p:cNvPr id="6" name="Text Placeholder 5">
            <a:extLst>
              <a:ext uri="{FF2B5EF4-FFF2-40B4-BE49-F238E27FC236}">
                <a16:creationId xmlns:a16="http://schemas.microsoft.com/office/drawing/2014/main" xmlns="" id="{3AA8E9DE-09CD-4519-9507-1854D16D4C7C}"/>
              </a:ext>
            </a:extLst>
          </p:cNvPr>
          <p:cNvSpPr>
            <a:spLocks noGrp="1"/>
          </p:cNvSpPr>
          <p:nvPr>
            <p:ph type="body" sz="quarter" idx="30"/>
          </p:nvPr>
        </p:nvSpPr>
        <p:spPr/>
        <p:txBody>
          <a:bodyPr/>
          <a:lstStyle/>
          <a:p>
            <a:r>
              <a:rPr lang="en-US" dirty="0"/>
              <a:t>True</a:t>
            </a:r>
          </a:p>
          <a:p>
            <a:r>
              <a:rPr lang="en-US" b="1" dirty="0"/>
              <a:t>False</a:t>
            </a:r>
          </a:p>
        </p:txBody>
      </p:sp>
      <p:sp>
        <p:nvSpPr>
          <p:cNvPr id="7" name="Oval">
            <a:extLst>
              <a:ext uri="{FF2B5EF4-FFF2-40B4-BE49-F238E27FC236}">
                <a16:creationId xmlns:a16="http://schemas.microsoft.com/office/drawing/2014/main" xmlns="" id="{A8DD0396-72C3-4E4D-A74C-E1740C783C3F}"/>
              </a:ext>
            </a:extLst>
          </p:cNvPr>
          <p:cNvSpPr/>
          <p:nvPr/>
        </p:nvSpPr>
        <p:spPr>
          <a:xfrm>
            <a:off x="490680" y="3175484"/>
            <a:ext cx="212577" cy="212380"/>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8" name="Feedback text">
            <a:extLst>
              <a:ext uri="{FF2B5EF4-FFF2-40B4-BE49-F238E27FC236}">
                <a16:creationId xmlns:a16="http://schemas.microsoft.com/office/drawing/2014/main" xmlns="" id="{0D1A1A86-DC61-4868-9E69-8532C7B355E6}"/>
              </a:ext>
            </a:extLst>
          </p:cNvPr>
          <p:cNvSpPr txBox="1">
            <a:spLocks/>
          </p:cNvSpPr>
          <p:nvPr/>
        </p:nvSpPr>
        <p:spPr>
          <a:xfrm>
            <a:off x="336718" y="4662208"/>
            <a:ext cx="8497316" cy="1864633"/>
          </a:xfrm>
          <a:prstGeom prst="rect">
            <a:avLst/>
          </a:prstGeom>
          <a:solidFill>
            <a:srgbClr val="D9D9D9"/>
          </a:solidFill>
        </p:spPr>
        <p:txBody>
          <a:bodyPr lIns="457200" rIns="457200" anchor="ctr"/>
          <a:lstStyle>
            <a:lvl1pPr algn="ctr">
              <a:lnSpc>
                <a:spcPts val="2300"/>
              </a:lnSpc>
              <a:defRPr sz="2000">
                <a:latin typeface="Open Sans" panose="020B0606030504020204" pitchFamily="34" charset="0"/>
                <a:ea typeface="Open Sans" panose="020B0606030504020204" pitchFamily="34" charset="0"/>
                <a:cs typeface="Open Sans" panose="020B060603050402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r>
              <a:rPr lang="en-US" dirty="0"/>
              <a:t>Exemptions are based on job duties and responsibilities, as well as minimum salary. Employees' exemption status should be determined using those before the employees start and change only when one or more of those changes.</a:t>
            </a:r>
          </a:p>
        </p:txBody>
      </p:sp>
    </p:spTree>
    <p:custDataLst>
      <p:tags r:id="rId1"/>
    </p:custDataLst>
    <p:extLst>
      <p:ext uri="{BB962C8B-B14F-4D97-AF65-F5344CB8AC3E}">
        <p14:creationId xmlns:p14="http://schemas.microsoft.com/office/powerpoint/2010/main" val="31571829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When considering exempt status, it’s key to look at what the employee actually does day to day instead of simply considering the job title.</a:t>
            </a:r>
            <a:endParaRPr lang="en-US" b="0" dirty="0"/>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28"/>
          </p:nvPr>
        </p:nvSpPr>
        <p:spPr>
          <a:xfrm>
            <a:off x="231498" y="331159"/>
            <a:ext cx="8912502" cy="1035417"/>
          </a:xfrm>
        </p:spPr>
        <p:txBody>
          <a:bodyPr/>
          <a:lstStyle/>
          <a:p>
            <a:r>
              <a:rPr lang="en-US" dirty="0"/>
              <a:t>Knowledge Check 4</a:t>
            </a:r>
          </a:p>
        </p:txBody>
      </p:sp>
      <p:sp>
        <p:nvSpPr>
          <p:cNvPr id="6" name="Text Placeholder 5">
            <a:extLst>
              <a:ext uri="{FF2B5EF4-FFF2-40B4-BE49-F238E27FC236}">
                <a16:creationId xmlns:a16="http://schemas.microsoft.com/office/drawing/2014/main" xmlns="" id="{3AA8E9DE-09CD-4519-9507-1854D16D4C7C}"/>
              </a:ext>
            </a:extLst>
          </p:cNvPr>
          <p:cNvSpPr>
            <a:spLocks noGrp="1"/>
          </p:cNvSpPr>
          <p:nvPr>
            <p:ph type="body" sz="quarter" idx="30"/>
          </p:nvPr>
        </p:nvSpPr>
        <p:spPr/>
        <p:txBody>
          <a:bodyPr/>
          <a:lstStyle/>
          <a:p>
            <a:r>
              <a:rPr lang="en-US" dirty="0"/>
              <a:t>True</a:t>
            </a:r>
          </a:p>
          <a:p>
            <a:r>
              <a:rPr lang="en-US" dirty="0"/>
              <a:t>False</a:t>
            </a:r>
          </a:p>
        </p:txBody>
      </p:sp>
    </p:spTree>
    <p:custDataLst>
      <p:tags r:id="rId1"/>
    </p:custDataLst>
    <p:extLst>
      <p:ext uri="{BB962C8B-B14F-4D97-AF65-F5344CB8AC3E}">
        <p14:creationId xmlns:p14="http://schemas.microsoft.com/office/powerpoint/2010/main" val="30977139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When considering exempt status, it’s key to look at what the employee actually does day to day instead of simply considering the job title.</a:t>
            </a:r>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28"/>
          </p:nvPr>
        </p:nvSpPr>
        <p:spPr>
          <a:xfrm>
            <a:off x="231498" y="331159"/>
            <a:ext cx="8912502" cy="1035417"/>
          </a:xfrm>
        </p:spPr>
        <p:txBody>
          <a:bodyPr/>
          <a:lstStyle/>
          <a:p>
            <a:r>
              <a:rPr lang="en-US" dirty="0"/>
              <a:t>Knowledge Check 4</a:t>
            </a:r>
          </a:p>
        </p:txBody>
      </p:sp>
      <p:sp>
        <p:nvSpPr>
          <p:cNvPr id="6" name="Text Placeholder 5">
            <a:extLst>
              <a:ext uri="{FF2B5EF4-FFF2-40B4-BE49-F238E27FC236}">
                <a16:creationId xmlns:a16="http://schemas.microsoft.com/office/drawing/2014/main" xmlns="" id="{3AA8E9DE-09CD-4519-9507-1854D16D4C7C}"/>
              </a:ext>
            </a:extLst>
          </p:cNvPr>
          <p:cNvSpPr>
            <a:spLocks noGrp="1"/>
          </p:cNvSpPr>
          <p:nvPr>
            <p:ph type="body" sz="quarter" idx="30"/>
          </p:nvPr>
        </p:nvSpPr>
        <p:spPr/>
        <p:txBody>
          <a:bodyPr/>
          <a:lstStyle/>
          <a:p>
            <a:r>
              <a:rPr lang="en-US" b="1" dirty="0"/>
              <a:t>True</a:t>
            </a:r>
          </a:p>
          <a:p>
            <a:r>
              <a:rPr lang="en-US" dirty="0"/>
              <a:t>False</a:t>
            </a:r>
          </a:p>
        </p:txBody>
      </p:sp>
      <p:sp>
        <p:nvSpPr>
          <p:cNvPr id="7" name="Oval">
            <a:extLst>
              <a:ext uri="{FF2B5EF4-FFF2-40B4-BE49-F238E27FC236}">
                <a16:creationId xmlns:a16="http://schemas.microsoft.com/office/drawing/2014/main" xmlns="" id="{A8DD0396-72C3-4E4D-A74C-E1740C783C3F}"/>
              </a:ext>
            </a:extLst>
          </p:cNvPr>
          <p:cNvSpPr/>
          <p:nvPr/>
        </p:nvSpPr>
        <p:spPr>
          <a:xfrm>
            <a:off x="490680" y="2615922"/>
            <a:ext cx="212577" cy="212380"/>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8" name="Feedback text">
            <a:extLst>
              <a:ext uri="{FF2B5EF4-FFF2-40B4-BE49-F238E27FC236}">
                <a16:creationId xmlns:a16="http://schemas.microsoft.com/office/drawing/2014/main" xmlns="" id="{93972BCA-986C-42DB-85FD-432D26D2811D}"/>
              </a:ext>
            </a:extLst>
          </p:cNvPr>
          <p:cNvSpPr txBox="1">
            <a:spLocks/>
          </p:cNvSpPr>
          <p:nvPr/>
        </p:nvSpPr>
        <p:spPr>
          <a:xfrm>
            <a:off x="336718" y="4662208"/>
            <a:ext cx="8497316" cy="1864633"/>
          </a:xfrm>
          <a:prstGeom prst="rect">
            <a:avLst/>
          </a:prstGeom>
          <a:solidFill>
            <a:srgbClr val="D9D9D9"/>
          </a:solidFill>
        </p:spPr>
        <p:txBody>
          <a:bodyPr lIns="457200" rIns="457200" anchor="ctr"/>
          <a:lstStyle>
            <a:lvl1pPr algn="ctr">
              <a:lnSpc>
                <a:spcPts val="2300"/>
              </a:lnSpc>
              <a:defRPr sz="2000">
                <a:latin typeface="Open Sans" panose="020B0606030504020204" pitchFamily="34" charset="0"/>
                <a:ea typeface="Open Sans" panose="020B0606030504020204" pitchFamily="34" charset="0"/>
                <a:cs typeface="Open Sans" panose="020B060603050402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a:lnSpc>
                <a:spcPts val="2500"/>
              </a:lnSpc>
            </a:pPr>
            <a:r>
              <a:rPr lang="en-US" dirty="0"/>
              <a:t>When considering exempt status, it’s key to look at </a:t>
            </a:r>
            <a:br>
              <a:rPr lang="en-US" dirty="0"/>
            </a:br>
            <a:r>
              <a:rPr lang="en-US" dirty="0"/>
              <a:t>what the employee actually does day to day instead </a:t>
            </a:r>
            <a:br>
              <a:rPr lang="en-US" dirty="0"/>
            </a:br>
            <a:r>
              <a:rPr lang="en-US" dirty="0"/>
              <a:t>of simply considering the job title.</a:t>
            </a:r>
          </a:p>
        </p:txBody>
      </p:sp>
    </p:spTree>
    <p:custDataLst>
      <p:tags r:id="rId1"/>
    </p:custDataLst>
    <p:extLst>
      <p:ext uri="{BB962C8B-B14F-4D97-AF65-F5344CB8AC3E}">
        <p14:creationId xmlns:p14="http://schemas.microsoft.com/office/powerpoint/2010/main" val="965754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Federal law requires break times.</a:t>
            </a:r>
            <a:endParaRPr lang="en-US" b="0" dirty="0"/>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28"/>
          </p:nvPr>
        </p:nvSpPr>
        <p:spPr>
          <a:xfrm>
            <a:off x="231498" y="331159"/>
            <a:ext cx="8912502" cy="1035417"/>
          </a:xfrm>
        </p:spPr>
        <p:txBody>
          <a:bodyPr/>
          <a:lstStyle/>
          <a:p>
            <a:r>
              <a:rPr lang="en-US" dirty="0"/>
              <a:t>Knowledge Check 1</a:t>
            </a:r>
          </a:p>
        </p:txBody>
      </p:sp>
      <p:sp>
        <p:nvSpPr>
          <p:cNvPr id="6" name="Text Placeholder 5">
            <a:extLst>
              <a:ext uri="{FF2B5EF4-FFF2-40B4-BE49-F238E27FC236}">
                <a16:creationId xmlns:a16="http://schemas.microsoft.com/office/drawing/2014/main" xmlns="" id="{3AA8E9DE-09CD-4519-9507-1854D16D4C7C}"/>
              </a:ext>
            </a:extLst>
          </p:cNvPr>
          <p:cNvSpPr>
            <a:spLocks noGrp="1"/>
          </p:cNvSpPr>
          <p:nvPr>
            <p:ph type="body" sz="quarter" idx="30"/>
          </p:nvPr>
        </p:nvSpPr>
        <p:spPr/>
        <p:txBody>
          <a:bodyPr/>
          <a:lstStyle/>
          <a:p>
            <a:r>
              <a:rPr lang="en-US" dirty="0"/>
              <a:t>True</a:t>
            </a:r>
          </a:p>
          <a:p>
            <a:r>
              <a:rPr lang="en-US" b="1" dirty="0"/>
              <a:t>False</a:t>
            </a:r>
          </a:p>
        </p:txBody>
      </p:sp>
      <p:sp>
        <p:nvSpPr>
          <p:cNvPr id="7" name="Oval">
            <a:extLst>
              <a:ext uri="{FF2B5EF4-FFF2-40B4-BE49-F238E27FC236}">
                <a16:creationId xmlns:a16="http://schemas.microsoft.com/office/drawing/2014/main" xmlns="" id="{A8DD0396-72C3-4E4D-A74C-E1740C783C3F}"/>
              </a:ext>
            </a:extLst>
          </p:cNvPr>
          <p:cNvSpPr/>
          <p:nvPr/>
        </p:nvSpPr>
        <p:spPr>
          <a:xfrm>
            <a:off x="490680" y="3168371"/>
            <a:ext cx="212577" cy="212380"/>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Tree>
    <p:custDataLst>
      <p:tags r:id="rId1"/>
    </p:custDataLst>
    <p:extLst>
      <p:ext uri="{BB962C8B-B14F-4D97-AF65-F5344CB8AC3E}">
        <p14:creationId xmlns:p14="http://schemas.microsoft.com/office/powerpoint/2010/main" val="15572419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All salaried employees are exempt.</a:t>
            </a:r>
            <a:endParaRPr lang="en-US" b="0" dirty="0"/>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28"/>
          </p:nvPr>
        </p:nvSpPr>
        <p:spPr>
          <a:xfrm>
            <a:off x="231498" y="331159"/>
            <a:ext cx="8912502" cy="1035417"/>
          </a:xfrm>
        </p:spPr>
        <p:txBody>
          <a:bodyPr/>
          <a:lstStyle/>
          <a:p>
            <a:r>
              <a:rPr lang="en-US" dirty="0"/>
              <a:t>Knowledge Check 4</a:t>
            </a:r>
          </a:p>
        </p:txBody>
      </p:sp>
      <p:sp>
        <p:nvSpPr>
          <p:cNvPr id="6" name="Text Placeholder 5">
            <a:extLst>
              <a:ext uri="{FF2B5EF4-FFF2-40B4-BE49-F238E27FC236}">
                <a16:creationId xmlns:a16="http://schemas.microsoft.com/office/drawing/2014/main" xmlns="" id="{3AA8E9DE-09CD-4519-9507-1854D16D4C7C}"/>
              </a:ext>
            </a:extLst>
          </p:cNvPr>
          <p:cNvSpPr>
            <a:spLocks noGrp="1"/>
          </p:cNvSpPr>
          <p:nvPr>
            <p:ph type="body" sz="quarter" idx="30"/>
          </p:nvPr>
        </p:nvSpPr>
        <p:spPr/>
        <p:txBody>
          <a:bodyPr/>
          <a:lstStyle/>
          <a:p>
            <a:r>
              <a:rPr lang="en-US" dirty="0"/>
              <a:t>True</a:t>
            </a:r>
          </a:p>
          <a:p>
            <a:r>
              <a:rPr lang="en-US" dirty="0"/>
              <a:t>False</a:t>
            </a:r>
          </a:p>
        </p:txBody>
      </p:sp>
    </p:spTree>
    <p:custDataLst>
      <p:tags r:id="rId1"/>
    </p:custDataLst>
    <p:extLst>
      <p:ext uri="{BB962C8B-B14F-4D97-AF65-F5344CB8AC3E}">
        <p14:creationId xmlns:p14="http://schemas.microsoft.com/office/powerpoint/2010/main" val="138885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AF767-4D27-4390-87A9-E48F1D146EE8}"/>
              </a:ext>
            </a:extLst>
          </p:cNvPr>
          <p:cNvSpPr>
            <a:spLocks noGrp="1"/>
          </p:cNvSpPr>
          <p:nvPr>
            <p:ph type="title"/>
          </p:nvPr>
        </p:nvSpPr>
        <p:spPr/>
        <p:txBody>
          <a:bodyPr/>
          <a:lstStyle/>
          <a:p>
            <a:r>
              <a:rPr lang="en-US" dirty="0"/>
              <a:t>All salaried employees are exempt.</a:t>
            </a:r>
            <a:endParaRPr lang="en-US" b="0" dirty="0"/>
          </a:p>
        </p:txBody>
      </p:sp>
      <p:sp>
        <p:nvSpPr>
          <p:cNvPr id="4" name="Text Placeholder 3">
            <a:extLst>
              <a:ext uri="{FF2B5EF4-FFF2-40B4-BE49-F238E27FC236}">
                <a16:creationId xmlns:a16="http://schemas.microsoft.com/office/drawing/2014/main" xmlns="" id="{376692BF-7BD7-4BE4-861D-2B990DB56E3B}"/>
              </a:ext>
            </a:extLst>
          </p:cNvPr>
          <p:cNvSpPr>
            <a:spLocks noGrp="1"/>
          </p:cNvSpPr>
          <p:nvPr>
            <p:ph type="body" sz="quarter" idx="28"/>
          </p:nvPr>
        </p:nvSpPr>
        <p:spPr>
          <a:xfrm>
            <a:off x="231498" y="331159"/>
            <a:ext cx="8912502" cy="1035417"/>
          </a:xfrm>
        </p:spPr>
        <p:txBody>
          <a:bodyPr/>
          <a:lstStyle/>
          <a:p>
            <a:r>
              <a:rPr lang="en-US" dirty="0"/>
              <a:t>Knowledge Check 4</a:t>
            </a:r>
          </a:p>
        </p:txBody>
      </p:sp>
      <p:sp>
        <p:nvSpPr>
          <p:cNvPr id="6" name="Text Placeholder 5">
            <a:extLst>
              <a:ext uri="{FF2B5EF4-FFF2-40B4-BE49-F238E27FC236}">
                <a16:creationId xmlns:a16="http://schemas.microsoft.com/office/drawing/2014/main" xmlns="" id="{3AA8E9DE-09CD-4519-9507-1854D16D4C7C}"/>
              </a:ext>
            </a:extLst>
          </p:cNvPr>
          <p:cNvSpPr>
            <a:spLocks noGrp="1"/>
          </p:cNvSpPr>
          <p:nvPr>
            <p:ph type="body" sz="quarter" idx="30"/>
          </p:nvPr>
        </p:nvSpPr>
        <p:spPr/>
        <p:txBody>
          <a:bodyPr/>
          <a:lstStyle/>
          <a:p>
            <a:r>
              <a:rPr lang="en-US" dirty="0"/>
              <a:t>True</a:t>
            </a:r>
          </a:p>
          <a:p>
            <a:r>
              <a:rPr lang="en-US" b="1" dirty="0"/>
              <a:t>False</a:t>
            </a:r>
          </a:p>
        </p:txBody>
      </p:sp>
      <p:sp>
        <p:nvSpPr>
          <p:cNvPr id="7" name="Oval">
            <a:extLst>
              <a:ext uri="{FF2B5EF4-FFF2-40B4-BE49-F238E27FC236}">
                <a16:creationId xmlns:a16="http://schemas.microsoft.com/office/drawing/2014/main" xmlns="" id="{A8DD0396-72C3-4E4D-A74C-E1740C783C3F}"/>
              </a:ext>
            </a:extLst>
          </p:cNvPr>
          <p:cNvSpPr/>
          <p:nvPr/>
        </p:nvSpPr>
        <p:spPr>
          <a:xfrm>
            <a:off x="490680" y="3161837"/>
            <a:ext cx="212577" cy="212380"/>
          </a:xfrm>
          <a:prstGeom prst="ellipse">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8" name="Feedback text">
            <a:extLst>
              <a:ext uri="{FF2B5EF4-FFF2-40B4-BE49-F238E27FC236}">
                <a16:creationId xmlns:a16="http://schemas.microsoft.com/office/drawing/2014/main" xmlns="" id="{F136499E-2384-410E-BC94-BAD2A6AD0BC9}"/>
              </a:ext>
            </a:extLst>
          </p:cNvPr>
          <p:cNvSpPr txBox="1">
            <a:spLocks/>
          </p:cNvSpPr>
          <p:nvPr/>
        </p:nvSpPr>
        <p:spPr>
          <a:xfrm>
            <a:off x="336718" y="4662208"/>
            <a:ext cx="8497316" cy="1864633"/>
          </a:xfrm>
          <a:prstGeom prst="rect">
            <a:avLst/>
          </a:prstGeom>
          <a:solidFill>
            <a:srgbClr val="D9D9D9"/>
          </a:solidFill>
        </p:spPr>
        <p:txBody>
          <a:bodyPr lIns="457200" rIns="457200" anchor="ctr"/>
          <a:lstStyle>
            <a:lvl1pPr algn="ctr">
              <a:lnSpc>
                <a:spcPts val="2300"/>
              </a:lnSpc>
              <a:defRPr sz="2000">
                <a:latin typeface="Open Sans" panose="020B0606030504020204" pitchFamily="34" charset="0"/>
                <a:ea typeface="Open Sans" panose="020B0606030504020204" pitchFamily="34" charset="0"/>
                <a:cs typeface="Open Sans" panose="020B060603050402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a:lnSpc>
                <a:spcPts val="2500"/>
              </a:lnSpc>
            </a:pPr>
            <a:r>
              <a:rPr lang="en-US" dirty="0"/>
              <a:t>Many salaried employees, such as salaried </a:t>
            </a:r>
            <a:br>
              <a:rPr lang="en-US" dirty="0"/>
            </a:br>
            <a:r>
              <a:rPr lang="en-US" dirty="0"/>
              <a:t>administrative assistants, have job duties that </a:t>
            </a:r>
            <a:br>
              <a:rPr lang="en-US" dirty="0"/>
            </a:br>
            <a:r>
              <a:rPr lang="en-US" dirty="0"/>
              <a:t>do not fall into exempt categories.</a:t>
            </a:r>
          </a:p>
        </p:txBody>
      </p:sp>
    </p:spTree>
    <p:custDataLst>
      <p:tags r:id="rId1"/>
    </p:custDataLst>
    <p:extLst>
      <p:ext uri="{BB962C8B-B14F-4D97-AF65-F5344CB8AC3E}">
        <p14:creationId xmlns:p14="http://schemas.microsoft.com/office/powerpoint/2010/main" val="20615499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6FF3C0D-0BCB-4B9C-B71F-22DED36896CA}"/>
              </a:ext>
            </a:extLst>
          </p:cNvPr>
          <p:cNvSpPr>
            <a:spLocks noGrp="1"/>
          </p:cNvSpPr>
          <p:nvPr>
            <p:ph type="title"/>
          </p:nvPr>
        </p:nvSpPr>
        <p:spPr/>
        <p:txBody>
          <a:bodyPr/>
          <a:lstStyle/>
          <a:p>
            <a:r>
              <a:rPr lang="en-US" dirty="0"/>
              <a:t>Deductions from Pay</a:t>
            </a:r>
          </a:p>
        </p:txBody>
      </p:sp>
      <p:pic>
        <p:nvPicPr>
          <p:cNvPr id="3" name="Picture 2">
            <a:extLst>
              <a:ext uri="{FF2B5EF4-FFF2-40B4-BE49-F238E27FC236}">
                <a16:creationId xmlns:a16="http://schemas.microsoft.com/office/drawing/2014/main" xmlns="" id="{2CEB3A95-596F-43AB-BF3C-AF0D78651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 y="1337825"/>
            <a:ext cx="7179965" cy="4081668"/>
          </a:xfrm>
          <a:prstGeom prst="rect">
            <a:avLst/>
          </a:prstGeom>
        </p:spPr>
      </p:pic>
    </p:spTree>
    <p:custDataLst>
      <p:tags r:id="rId1"/>
    </p:custDataLst>
    <p:extLst>
      <p:ext uri="{BB962C8B-B14F-4D97-AF65-F5344CB8AC3E}">
        <p14:creationId xmlns:p14="http://schemas.microsoft.com/office/powerpoint/2010/main" val="29031393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6FF3C0D-0BCB-4B9C-B71F-22DED36896CA}"/>
              </a:ext>
            </a:extLst>
          </p:cNvPr>
          <p:cNvSpPr>
            <a:spLocks noGrp="1"/>
          </p:cNvSpPr>
          <p:nvPr>
            <p:ph type="title"/>
          </p:nvPr>
        </p:nvSpPr>
        <p:spPr/>
        <p:txBody>
          <a:bodyPr/>
          <a:lstStyle/>
          <a:p>
            <a:r>
              <a:rPr lang="en-US" dirty="0"/>
              <a:t>Deductions from Pay</a:t>
            </a:r>
          </a:p>
        </p:txBody>
      </p:sp>
      <p:sp>
        <p:nvSpPr>
          <p:cNvPr id="7" name="blue bar 1">
            <a:extLst>
              <a:ext uri="{FF2B5EF4-FFF2-40B4-BE49-F238E27FC236}">
                <a16:creationId xmlns:a16="http://schemas.microsoft.com/office/drawing/2014/main" xmlns="" id="{DF22414D-1658-462B-8E25-DCB6B9F7B08D}"/>
              </a:ext>
            </a:extLst>
          </p:cNvPr>
          <p:cNvSpPr/>
          <p:nvPr/>
        </p:nvSpPr>
        <p:spPr>
          <a:xfrm>
            <a:off x="1889800" y="1103132"/>
            <a:ext cx="5411754" cy="675924"/>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r>
              <a:rPr lang="en-US" sz="2400" dirty="0"/>
              <a:t>Absences due to illness or disability</a:t>
            </a:r>
          </a:p>
        </p:txBody>
      </p:sp>
      <p:pic>
        <p:nvPicPr>
          <p:cNvPr id="14" name="checkbx 1">
            <a:extLst>
              <a:ext uri="{FF2B5EF4-FFF2-40B4-BE49-F238E27FC236}">
                <a16:creationId xmlns:a16="http://schemas.microsoft.com/office/drawing/2014/main" xmlns="" id="{030E2C87-B483-46A0-83B7-37CDA9FA4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159" y="1103132"/>
            <a:ext cx="746864" cy="706853"/>
          </a:xfrm>
          <a:prstGeom prst="rect">
            <a:avLst/>
          </a:prstGeom>
        </p:spPr>
      </p:pic>
      <p:pic>
        <p:nvPicPr>
          <p:cNvPr id="12" name="check 1">
            <a:extLst>
              <a:ext uri="{FF2B5EF4-FFF2-40B4-BE49-F238E27FC236}">
                <a16:creationId xmlns:a16="http://schemas.microsoft.com/office/drawing/2014/main" xmlns="" id="{68C5FEC0-B836-4437-82E5-552D83FB4A6C}"/>
              </a:ext>
            </a:extLst>
          </p:cNvPr>
          <p:cNvPicPr>
            <a:picLocks noChangeAspect="1"/>
          </p:cNvPicPr>
          <p:nvPr/>
        </p:nvPicPr>
        <p:blipFill rotWithShape="1">
          <a:blip r:embed="rId5">
            <a:extLst>
              <a:ext uri="{28A0092B-C50C-407E-A947-70E740481C1C}">
                <a14:useLocalDpi xmlns:a14="http://schemas.microsoft.com/office/drawing/2010/main" val="0"/>
              </a:ext>
            </a:extLst>
          </a:blip>
          <a:srcRect r="43833" b="58292"/>
          <a:stretch/>
        </p:blipFill>
        <p:spPr>
          <a:xfrm>
            <a:off x="1208778" y="1201002"/>
            <a:ext cx="586331" cy="464875"/>
          </a:xfrm>
          <a:prstGeom prst="rect">
            <a:avLst/>
          </a:prstGeom>
        </p:spPr>
      </p:pic>
      <p:sp>
        <p:nvSpPr>
          <p:cNvPr id="15" name="blue bar 2">
            <a:extLst>
              <a:ext uri="{FF2B5EF4-FFF2-40B4-BE49-F238E27FC236}">
                <a16:creationId xmlns:a16="http://schemas.microsoft.com/office/drawing/2014/main" xmlns="" id="{94B8D841-13B2-4266-A088-9C6E370FF9B8}"/>
              </a:ext>
            </a:extLst>
          </p:cNvPr>
          <p:cNvSpPr/>
          <p:nvPr/>
        </p:nvSpPr>
        <p:spPr>
          <a:xfrm>
            <a:off x="1889800" y="1915530"/>
            <a:ext cx="5411754" cy="675924"/>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r>
              <a:rPr lang="en-US" sz="2400" dirty="0"/>
              <a:t>Absences for personal reasons </a:t>
            </a:r>
          </a:p>
        </p:txBody>
      </p:sp>
      <p:pic>
        <p:nvPicPr>
          <p:cNvPr id="16" name="checkbx 2">
            <a:extLst>
              <a:ext uri="{FF2B5EF4-FFF2-40B4-BE49-F238E27FC236}">
                <a16:creationId xmlns:a16="http://schemas.microsoft.com/office/drawing/2014/main" xmlns="" id="{58F540A1-9560-4FC4-9C6E-DBA140A40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159" y="1906005"/>
            <a:ext cx="746864" cy="706853"/>
          </a:xfrm>
          <a:prstGeom prst="rect">
            <a:avLst/>
          </a:prstGeom>
        </p:spPr>
      </p:pic>
      <p:pic>
        <p:nvPicPr>
          <p:cNvPr id="17" name="check 2">
            <a:extLst>
              <a:ext uri="{FF2B5EF4-FFF2-40B4-BE49-F238E27FC236}">
                <a16:creationId xmlns:a16="http://schemas.microsoft.com/office/drawing/2014/main" xmlns="" id="{3400C51E-AE5F-472A-BCD5-534EE8E57007}"/>
              </a:ext>
            </a:extLst>
          </p:cNvPr>
          <p:cNvPicPr>
            <a:picLocks noChangeAspect="1"/>
          </p:cNvPicPr>
          <p:nvPr/>
        </p:nvPicPr>
        <p:blipFill rotWithShape="1">
          <a:blip r:embed="rId5">
            <a:extLst>
              <a:ext uri="{28A0092B-C50C-407E-A947-70E740481C1C}">
                <a14:useLocalDpi xmlns:a14="http://schemas.microsoft.com/office/drawing/2010/main" val="0"/>
              </a:ext>
            </a:extLst>
          </a:blip>
          <a:srcRect r="43833" b="58292"/>
          <a:stretch/>
        </p:blipFill>
        <p:spPr>
          <a:xfrm>
            <a:off x="1208778" y="2003875"/>
            <a:ext cx="586331" cy="464875"/>
          </a:xfrm>
          <a:prstGeom prst="rect">
            <a:avLst/>
          </a:prstGeom>
        </p:spPr>
      </p:pic>
      <p:sp>
        <p:nvSpPr>
          <p:cNvPr id="18" name="blue bar 3">
            <a:extLst>
              <a:ext uri="{FF2B5EF4-FFF2-40B4-BE49-F238E27FC236}">
                <a16:creationId xmlns:a16="http://schemas.microsoft.com/office/drawing/2014/main" xmlns="" id="{BCFBFDFC-0406-4FA4-8F6E-EC88BCAA0A54}"/>
              </a:ext>
            </a:extLst>
          </p:cNvPr>
          <p:cNvSpPr/>
          <p:nvPr/>
        </p:nvSpPr>
        <p:spPr>
          <a:xfrm>
            <a:off x="1889800" y="2727928"/>
            <a:ext cx="5411754" cy="675924"/>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r>
              <a:rPr lang="en-US" sz="2400" dirty="0"/>
              <a:t>Offsets</a:t>
            </a:r>
          </a:p>
        </p:txBody>
      </p:sp>
      <p:pic>
        <p:nvPicPr>
          <p:cNvPr id="19" name="checkbx 3">
            <a:extLst>
              <a:ext uri="{FF2B5EF4-FFF2-40B4-BE49-F238E27FC236}">
                <a16:creationId xmlns:a16="http://schemas.microsoft.com/office/drawing/2014/main" xmlns="" id="{1C550F88-F0A4-4132-869F-2B5681473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159" y="2718403"/>
            <a:ext cx="746864" cy="706853"/>
          </a:xfrm>
          <a:prstGeom prst="rect">
            <a:avLst/>
          </a:prstGeom>
        </p:spPr>
      </p:pic>
      <p:pic>
        <p:nvPicPr>
          <p:cNvPr id="20" name="check 3">
            <a:extLst>
              <a:ext uri="{FF2B5EF4-FFF2-40B4-BE49-F238E27FC236}">
                <a16:creationId xmlns:a16="http://schemas.microsoft.com/office/drawing/2014/main" xmlns="" id="{1E232569-C89A-4ADB-8111-D77129065E7E}"/>
              </a:ext>
            </a:extLst>
          </p:cNvPr>
          <p:cNvPicPr>
            <a:picLocks noChangeAspect="1"/>
          </p:cNvPicPr>
          <p:nvPr/>
        </p:nvPicPr>
        <p:blipFill rotWithShape="1">
          <a:blip r:embed="rId5">
            <a:extLst>
              <a:ext uri="{28A0092B-C50C-407E-A947-70E740481C1C}">
                <a14:useLocalDpi xmlns:a14="http://schemas.microsoft.com/office/drawing/2010/main" val="0"/>
              </a:ext>
            </a:extLst>
          </a:blip>
          <a:srcRect r="43833" b="58292"/>
          <a:stretch/>
        </p:blipFill>
        <p:spPr>
          <a:xfrm>
            <a:off x="1208778" y="2816273"/>
            <a:ext cx="586331" cy="464875"/>
          </a:xfrm>
          <a:prstGeom prst="rect">
            <a:avLst/>
          </a:prstGeom>
        </p:spPr>
      </p:pic>
      <p:sp>
        <p:nvSpPr>
          <p:cNvPr id="31" name="blue bar 4">
            <a:extLst>
              <a:ext uri="{FF2B5EF4-FFF2-40B4-BE49-F238E27FC236}">
                <a16:creationId xmlns:a16="http://schemas.microsoft.com/office/drawing/2014/main" xmlns="" id="{38231BA3-E3FD-4BAE-8EDC-1E5A6FBDA829}"/>
              </a:ext>
            </a:extLst>
          </p:cNvPr>
          <p:cNvSpPr/>
          <p:nvPr/>
        </p:nvSpPr>
        <p:spPr>
          <a:xfrm>
            <a:off x="1889800" y="3523552"/>
            <a:ext cx="5411754" cy="675924"/>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r>
              <a:rPr lang="en-US" sz="2400" dirty="0"/>
              <a:t>Disciplinary suspensions and penalties</a:t>
            </a:r>
          </a:p>
        </p:txBody>
      </p:sp>
      <p:pic>
        <p:nvPicPr>
          <p:cNvPr id="32" name="checkbx 4">
            <a:extLst>
              <a:ext uri="{FF2B5EF4-FFF2-40B4-BE49-F238E27FC236}">
                <a16:creationId xmlns:a16="http://schemas.microsoft.com/office/drawing/2014/main" xmlns="" id="{87590BAE-242F-4DEF-B0FD-E64DA70F5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159" y="3523552"/>
            <a:ext cx="746864" cy="706853"/>
          </a:xfrm>
          <a:prstGeom prst="rect">
            <a:avLst/>
          </a:prstGeom>
        </p:spPr>
      </p:pic>
      <p:pic>
        <p:nvPicPr>
          <p:cNvPr id="33" name="check 4">
            <a:extLst>
              <a:ext uri="{FF2B5EF4-FFF2-40B4-BE49-F238E27FC236}">
                <a16:creationId xmlns:a16="http://schemas.microsoft.com/office/drawing/2014/main" xmlns="" id="{00009A0A-24AE-4FDA-B48B-68097EE87BA6}"/>
              </a:ext>
            </a:extLst>
          </p:cNvPr>
          <p:cNvPicPr>
            <a:picLocks noChangeAspect="1"/>
          </p:cNvPicPr>
          <p:nvPr/>
        </p:nvPicPr>
        <p:blipFill rotWithShape="1">
          <a:blip r:embed="rId5">
            <a:extLst>
              <a:ext uri="{28A0092B-C50C-407E-A947-70E740481C1C}">
                <a14:useLocalDpi xmlns:a14="http://schemas.microsoft.com/office/drawing/2010/main" val="0"/>
              </a:ext>
            </a:extLst>
          </a:blip>
          <a:srcRect r="43833" b="58292"/>
          <a:stretch/>
        </p:blipFill>
        <p:spPr>
          <a:xfrm>
            <a:off x="1208778" y="3621422"/>
            <a:ext cx="586331" cy="464875"/>
          </a:xfrm>
          <a:prstGeom prst="rect">
            <a:avLst/>
          </a:prstGeom>
        </p:spPr>
      </p:pic>
      <p:sp>
        <p:nvSpPr>
          <p:cNvPr id="34" name="blue bar 5">
            <a:extLst>
              <a:ext uri="{FF2B5EF4-FFF2-40B4-BE49-F238E27FC236}">
                <a16:creationId xmlns:a16="http://schemas.microsoft.com/office/drawing/2014/main" xmlns="" id="{7CBE401B-1A9F-4AE4-AB05-81C9CBD7782D}"/>
              </a:ext>
            </a:extLst>
          </p:cNvPr>
          <p:cNvSpPr/>
          <p:nvPr/>
        </p:nvSpPr>
        <p:spPr>
          <a:xfrm>
            <a:off x="1889800" y="4335950"/>
            <a:ext cx="5411754" cy="675924"/>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r>
              <a:rPr lang="en-US" sz="2400" dirty="0"/>
              <a:t>First and last weeks of employment</a:t>
            </a:r>
          </a:p>
        </p:txBody>
      </p:sp>
      <p:pic>
        <p:nvPicPr>
          <p:cNvPr id="35" name="checkbx 5">
            <a:extLst>
              <a:ext uri="{FF2B5EF4-FFF2-40B4-BE49-F238E27FC236}">
                <a16:creationId xmlns:a16="http://schemas.microsoft.com/office/drawing/2014/main" xmlns="" id="{205910DD-4D94-4ECB-AA32-502A8E097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159" y="4326425"/>
            <a:ext cx="746864" cy="706853"/>
          </a:xfrm>
          <a:prstGeom prst="rect">
            <a:avLst/>
          </a:prstGeom>
        </p:spPr>
      </p:pic>
      <p:pic>
        <p:nvPicPr>
          <p:cNvPr id="36" name="check 5">
            <a:extLst>
              <a:ext uri="{FF2B5EF4-FFF2-40B4-BE49-F238E27FC236}">
                <a16:creationId xmlns:a16="http://schemas.microsoft.com/office/drawing/2014/main" xmlns="" id="{275B2184-06D1-4C0B-B571-CE16107165E5}"/>
              </a:ext>
            </a:extLst>
          </p:cNvPr>
          <p:cNvPicPr>
            <a:picLocks noChangeAspect="1"/>
          </p:cNvPicPr>
          <p:nvPr/>
        </p:nvPicPr>
        <p:blipFill rotWithShape="1">
          <a:blip r:embed="rId5">
            <a:extLst>
              <a:ext uri="{28A0092B-C50C-407E-A947-70E740481C1C}">
                <a14:useLocalDpi xmlns:a14="http://schemas.microsoft.com/office/drawing/2010/main" val="0"/>
              </a:ext>
            </a:extLst>
          </a:blip>
          <a:srcRect r="43833" b="58292"/>
          <a:stretch/>
        </p:blipFill>
        <p:spPr>
          <a:xfrm>
            <a:off x="1208778" y="4424295"/>
            <a:ext cx="586331" cy="464875"/>
          </a:xfrm>
          <a:prstGeom prst="rect">
            <a:avLst/>
          </a:prstGeom>
        </p:spPr>
      </p:pic>
      <p:sp>
        <p:nvSpPr>
          <p:cNvPr id="37" name="blue bar 6">
            <a:extLst>
              <a:ext uri="{FF2B5EF4-FFF2-40B4-BE49-F238E27FC236}">
                <a16:creationId xmlns:a16="http://schemas.microsoft.com/office/drawing/2014/main" xmlns="" id="{B3ECFA50-E275-43B2-A689-7332401DB978}"/>
              </a:ext>
            </a:extLst>
          </p:cNvPr>
          <p:cNvSpPr/>
          <p:nvPr/>
        </p:nvSpPr>
        <p:spPr>
          <a:xfrm>
            <a:off x="1889800" y="5148348"/>
            <a:ext cx="5411754" cy="675924"/>
          </a:xfrm>
          <a:prstGeom prst="rect">
            <a:avLst/>
          </a:prstGeom>
          <a:solidFill>
            <a:srgbClr val="00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r>
              <a:rPr lang="en-US" sz="2400" dirty="0"/>
              <a:t>Unpaid leave</a:t>
            </a:r>
          </a:p>
        </p:txBody>
      </p:sp>
      <p:pic>
        <p:nvPicPr>
          <p:cNvPr id="38" name="checkbx 6">
            <a:extLst>
              <a:ext uri="{FF2B5EF4-FFF2-40B4-BE49-F238E27FC236}">
                <a16:creationId xmlns:a16="http://schemas.microsoft.com/office/drawing/2014/main" xmlns="" id="{BBD7356A-7B8B-4763-A412-3F6EFD815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159" y="5138823"/>
            <a:ext cx="746864" cy="706853"/>
          </a:xfrm>
          <a:prstGeom prst="rect">
            <a:avLst/>
          </a:prstGeom>
        </p:spPr>
      </p:pic>
      <p:pic>
        <p:nvPicPr>
          <p:cNvPr id="39" name="check 6">
            <a:extLst>
              <a:ext uri="{FF2B5EF4-FFF2-40B4-BE49-F238E27FC236}">
                <a16:creationId xmlns:a16="http://schemas.microsoft.com/office/drawing/2014/main" xmlns="" id="{7BB4FFFF-DD36-4416-9964-D0C735E7ABB7}"/>
              </a:ext>
            </a:extLst>
          </p:cNvPr>
          <p:cNvPicPr>
            <a:picLocks noChangeAspect="1"/>
          </p:cNvPicPr>
          <p:nvPr/>
        </p:nvPicPr>
        <p:blipFill rotWithShape="1">
          <a:blip r:embed="rId5">
            <a:extLst>
              <a:ext uri="{28A0092B-C50C-407E-A947-70E740481C1C}">
                <a14:useLocalDpi xmlns:a14="http://schemas.microsoft.com/office/drawing/2010/main" val="0"/>
              </a:ext>
            </a:extLst>
          </a:blip>
          <a:srcRect r="43833" b="58292"/>
          <a:stretch/>
        </p:blipFill>
        <p:spPr>
          <a:xfrm>
            <a:off x="1208778" y="5236693"/>
            <a:ext cx="586331" cy="464875"/>
          </a:xfrm>
          <a:prstGeom prst="rect">
            <a:avLst/>
          </a:prstGeom>
        </p:spPr>
      </p:pic>
      <p:pic>
        <p:nvPicPr>
          <p:cNvPr id="24" name="white line top">
            <a:extLst>
              <a:ext uri="{FF2B5EF4-FFF2-40B4-BE49-F238E27FC236}">
                <a16:creationId xmlns:a16="http://schemas.microsoft.com/office/drawing/2014/main" xmlns="" id="{297ADF5D-9E9B-410B-8DF4-137B0221565C}"/>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795108" y="848575"/>
            <a:ext cx="91440" cy="5029200"/>
          </a:xfrm>
          <a:prstGeom prst="rect">
            <a:avLst/>
          </a:prstGeom>
        </p:spPr>
      </p:pic>
    </p:spTree>
    <p:custDataLst>
      <p:tags r:id="rId1"/>
    </p:custDataLst>
    <p:extLst>
      <p:ext uri="{BB962C8B-B14F-4D97-AF65-F5344CB8AC3E}">
        <p14:creationId xmlns:p14="http://schemas.microsoft.com/office/powerpoint/2010/main" val="37182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ppt_x"/>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25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1000" fill="hold"/>
                                        <p:tgtEl>
                                          <p:spTgt spid="15"/>
                                        </p:tgtEl>
                                        <p:attrNameLst>
                                          <p:attrName>ppt_x</p:attrName>
                                        </p:attrNameLst>
                                      </p:cBhvr>
                                      <p:tavLst>
                                        <p:tav tm="0">
                                          <p:val>
                                            <p:strVal val="#ppt_x"/>
                                          </p:val>
                                        </p:tav>
                                        <p:tav tm="100000">
                                          <p:val>
                                            <p:strVal val="#ppt_x"/>
                                          </p:val>
                                        </p:tav>
                                      </p:tavLst>
                                    </p:anim>
                                    <p:anim calcmode="lin" valueType="num">
                                      <p:cBhvr additive="base">
                                        <p:cTn id="26" dur="10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1000" fill="hold"/>
                                        <p:tgtEl>
                                          <p:spTgt spid="16"/>
                                        </p:tgtEl>
                                        <p:attrNameLst>
                                          <p:attrName>ppt_x</p:attrName>
                                        </p:attrNameLst>
                                      </p:cBhvr>
                                      <p:tavLst>
                                        <p:tav tm="0">
                                          <p:val>
                                            <p:strVal val="#ppt_x"/>
                                          </p:val>
                                        </p:tav>
                                        <p:tav tm="100000">
                                          <p:val>
                                            <p:strVal val="#ppt_x"/>
                                          </p:val>
                                        </p:tav>
                                      </p:tavLst>
                                    </p:anim>
                                    <p:anim calcmode="lin" valueType="num">
                                      <p:cBhvr additive="base">
                                        <p:cTn id="30" dur="1000" fill="hold"/>
                                        <p:tgtEl>
                                          <p:spTgt spid="16"/>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1000" fill="hold"/>
                                        <p:tgtEl>
                                          <p:spTgt spid="18"/>
                                        </p:tgtEl>
                                        <p:attrNameLst>
                                          <p:attrName>ppt_x</p:attrName>
                                        </p:attrNameLst>
                                      </p:cBhvr>
                                      <p:tavLst>
                                        <p:tav tm="0">
                                          <p:val>
                                            <p:strVal val="#ppt_x"/>
                                          </p:val>
                                        </p:tav>
                                        <p:tav tm="100000">
                                          <p:val>
                                            <p:strVal val="#ppt_x"/>
                                          </p:val>
                                        </p:tav>
                                      </p:tavLst>
                                    </p:anim>
                                    <p:anim calcmode="lin" valueType="num">
                                      <p:cBhvr additive="base">
                                        <p:cTn id="40" dur="10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1000" fill="hold"/>
                                        <p:tgtEl>
                                          <p:spTgt spid="19"/>
                                        </p:tgtEl>
                                        <p:attrNameLst>
                                          <p:attrName>ppt_x</p:attrName>
                                        </p:attrNameLst>
                                      </p:cBhvr>
                                      <p:tavLst>
                                        <p:tav tm="0">
                                          <p:val>
                                            <p:strVal val="#ppt_x"/>
                                          </p:val>
                                        </p:tav>
                                        <p:tav tm="100000">
                                          <p:val>
                                            <p:strVal val="#ppt_x"/>
                                          </p:val>
                                        </p:tav>
                                      </p:tavLst>
                                    </p:anim>
                                    <p:anim calcmode="lin" valueType="num">
                                      <p:cBhvr additive="base">
                                        <p:cTn id="44" dur="1000" fill="hold"/>
                                        <p:tgtEl>
                                          <p:spTgt spid="19"/>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presetID="22" presetClass="entr" presetSubtype="8"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900" fill="hold"/>
                                        <p:tgtEl>
                                          <p:spTgt spid="31"/>
                                        </p:tgtEl>
                                        <p:attrNameLst>
                                          <p:attrName>ppt_x</p:attrName>
                                        </p:attrNameLst>
                                      </p:cBhvr>
                                      <p:tavLst>
                                        <p:tav tm="0">
                                          <p:val>
                                            <p:strVal val="#ppt_x"/>
                                          </p:val>
                                        </p:tav>
                                        <p:tav tm="100000">
                                          <p:val>
                                            <p:strVal val="#ppt_x"/>
                                          </p:val>
                                        </p:tav>
                                      </p:tavLst>
                                    </p:anim>
                                    <p:anim calcmode="lin" valueType="num">
                                      <p:cBhvr additive="base">
                                        <p:cTn id="54" dur="900" fill="hold"/>
                                        <p:tgtEl>
                                          <p:spTgt spid="3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900" fill="hold"/>
                                        <p:tgtEl>
                                          <p:spTgt spid="32"/>
                                        </p:tgtEl>
                                        <p:attrNameLst>
                                          <p:attrName>ppt_x</p:attrName>
                                        </p:attrNameLst>
                                      </p:cBhvr>
                                      <p:tavLst>
                                        <p:tav tm="0">
                                          <p:val>
                                            <p:strVal val="#ppt_x"/>
                                          </p:val>
                                        </p:tav>
                                        <p:tav tm="100000">
                                          <p:val>
                                            <p:strVal val="#ppt_x"/>
                                          </p:val>
                                        </p:tav>
                                      </p:tavLst>
                                    </p:anim>
                                    <p:anim calcmode="lin" valueType="num">
                                      <p:cBhvr additive="base">
                                        <p:cTn id="58" dur="900" fill="hold"/>
                                        <p:tgtEl>
                                          <p:spTgt spid="32"/>
                                        </p:tgtEl>
                                        <p:attrNameLst>
                                          <p:attrName>ppt_y</p:attrName>
                                        </p:attrNameLst>
                                      </p:cBhvr>
                                      <p:tavLst>
                                        <p:tav tm="0">
                                          <p:val>
                                            <p:strVal val="1+#ppt_h/2"/>
                                          </p:val>
                                        </p:tav>
                                        <p:tav tm="100000">
                                          <p:val>
                                            <p:strVal val="#ppt_y"/>
                                          </p:val>
                                        </p:tav>
                                      </p:tavLst>
                                    </p:anim>
                                  </p:childTnLst>
                                </p:cTn>
                              </p:par>
                            </p:childTnLst>
                          </p:cTn>
                        </p:par>
                        <p:par>
                          <p:cTn id="59" fill="hold">
                            <p:stCondLst>
                              <p:cond delay="900"/>
                            </p:stCondLst>
                            <p:childTnLst>
                              <p:par>
                                <p:cTn id="60" presetID="22" presetClass="entr" presetSubtype="8" fill="hold" nodeType="after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left)">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900" fill="hold"/>
                                        <p:tgtEl>
                                          <p:spTgt spid="34"/>
                                        </p:tgtEl>
                                        <p:attrNameLst>
                                          <p:attrName>ppt_x</p:attrName>
                                        </p:attrNameLst>
                                      </p:cBhvr>
                                      <p:tavLst>
                                        <p:tav tm="0">
                                          <p:val>
                                            <p:strVal val="#ppt_x"/>
                                          </p:val>
                                        </p:tav>
                                        <p:tav tm="100000">
                                          <p:val>
                                            <p:strVal val="#ppt_x"/>
                                          </p:val>
                                        </p:tav>
                                      </p:tavLst>
                                    </p:anim>
                                    <p:anim calcmode="lin" valueType="num">
                                      <p:cBhvr additive="base">
                                        <p:cTn id="68" dur="900" fill="hold"/>
                                        <p:tgtEl>
                                          <p:spTgt spid="3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900" fill="hold"/>
                                        <p:tgtEl>
                                          <p:spTgt spid="35"/>
                                        </p:tgtEl>
                                        <p:attrNameLst>
                                          <p:attrName>ppt_x</p:attrName>
                                        </p:attrNameLst>
                                      </p:cBhvr>
                                      <p:tavLst>
                                        <p:tav tm="0">
                                          <p:val>
                                            <p:strVal val="#ppt_x"/>
                                          </p:val>
                                        </p:tav>
                                        <p:tav tm="100000">
                                          <p:val>
                                            <p:strVal val="#ppt_x"/>
                                          </p:val>
                                        </p:tav>
                                      </p:tavLst>
                                    </p:anim>
                                    <p:anim calcmode="lin" valueType="num">
                                      <p:cBhvr additive="base">
                                        <p:cTn id="72" dur="900" fill="hold"/>
                                        <p:tgtEl>
                                          <p:spTgt spid="35"/>
                                        </p:tgtEl>
                                        <p:attrNameLst>
                                          <p:attrName>ppt_y</p:attrName>
                                        </p:attrNameLst>
                                      </p:cBhvr>
                                      <p:tavLst>
                                        <p:tav tm="0">
                                          <p:val>
                                            <p:strVal val="1+#ppt_h/2"/>
                                          </p:val>
                                        </p:tav>
                                        <p:tav tm="100000">
                                          <p:val>
                                            <p:strVal val="#ppt_y"/>
                                          </p:val>
                                        </p:tav>
                                      </p:tavLst>
                                    </p:anim>
                                  </p:childTnLst>
                                </p:cTn>
                              </p:par>
                            </p:childTnLst>
                          </p:cTn>
                        </p:par>
                        <p:par>
                          <p:cTn id="73" fill="hold">
                            <p:stCondLst>
                              <p:cond delay="900"/>
                            </p:stCondLst>
                            <p:childTnLst>
                              <p:par>
                                <p:cTn id="74" presetID="22" presetClass="entr" presetSubtype="8"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wipe(left)">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 calcmode="lin" valueType="num">
                                      <p:cBhvr additive="base">
                                        <p:cTn id="81" dur="500" fill="hold"/>
                                        <p:tgtEl>
                                          <p:spTgt spid="37"/>
                                        </p:tgtEl>
                                        <p:attrNameLst>
                                          <p:attrName>ppt_x</p:attrName>
                                        </p:attrNameLst>
                                      </p:cBhvr>
                                      <p:tavLst>
                                        <p:tav tm="0">
                                          <p:val>
                                            <p:strVal val="#ppt_x"/>
                                          </p:val>
                                        </p:tav>
                                        <p:tav tm="100000">
                                          <p:val>
                                            <p:strVal val="#ppt_x"/>
                                          </p:val>
                                        </p:tav>
                                      </p:tavLst>
                                    </p:anim>
                                    <p:anim calcmode="lin" valueType="num">
                                      <p:cBhvr additive="base">
                                        <p:cTn id="82" dur="500" fill="hold"/>
                                        <p:tgtEl>
                                          <p:spTgt spid="37"/>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1+#ppt_h/2"/>
                                          </p:val>
                                        </p:tav>
                                        <p:tav tm="100000">
                                          <p:val>
                                            <p:strVal val="#ppt_y"/>
                                          </p:val>
                                        </p:tav>
                                      </p:tavLst>
                                    </p:anim>
                                  </p:childTnLst>
                                </p:cTn>
                              </p:par>
                            </p:childTnLst>
                          </p:cTn>
                        </p:par>
                        <p:par>
                          <p:cTn id="87" fill="hold">
                            <p:stCondLst>
                              <p:cond delay="500"/>
                            </p:stCondLst>
                            <p:childTnLst>
                              <p:par>
                                <p:cTn id="88" presetID="22" presetClass="entr" presetSubtype="8" fill="hold" nodeType="after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wipe(left)">
                                      <p:cBhvr>
                                        <p:cTn id="9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8" grpId="0" animBg="1"/>
      <p:bldP spid="31" grpId="0" animBg="1"/>
      <p:bldP spid="34" grpId="0" animBg="1"/>
      <p:bldP spid="3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32B18CD-3B43-44B6-A70F-F1A40BFA0396}"/>
              </a:ext>
            </a:extLst>
          </p:cNvPr>
          <p:cNvSpPr>
            <a:spLocks noGrp="1"/>
          </p:cNvSpPr>
          <p:nvPr>
            <p:ph type="body" sz="quarter" idx="28"/>
          </p:nvPr>
        </p:nvSpPr>
        <p:spPr/>
        <p:txBody>
          <a:bodyPr/>
          <a:lstStyle/>
          <a:p>
            <a:r>
              <a:rPr lang="en-US" dirty="0"/>
              <a:t>Part-Timers and FLSA</a:t>
            </a:r>
          </a:p>
        </p:txBody>
      </p:sp>
      <p:sp>
        <p:nvSpPr>
          <p:cNvPr id="7" name="Rectangle 6">
            <a:extLst>
              <a:ext uri="{FF2B5EF4-FFF2-40B4-BE49-F238E27FC236}">
                <a16:creationId xmlns:a16="http://schemas.microsoft.com/office/drawing/2014/main" xmlns="" id="{E953F0D4-4F74-437D-9BC3-58E049DB4BDD}"/>
              </a:ext>
            </a:extLst>
          </p:cNvPr>
          <p:cNvSpPr/>
          <p:nvPr/>
        </p:nvSpPr>
        <p:spPr>
          <a:xfrm>
            <a:off x="2155056" y="1756997"/>
            <a:ext cx="3714521" cy="1323439"/>
          </a:xfrm>
          <a:prstGeom prst="rect">
            <a:avLst/>
          </a:prstGeom>
          <a:noFill/>
        </p:spPr>
        <p:txBody>
          <a:bodyPr wrap="square">
            <a:spAutoFit/>
          </a:bodyPr>
          <a:lstStyle/>
          <a:p>
            <a:pPr marL="169863" indent="-169863">
              <a:lnSpc>
                <a:spcPts val="24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Minimum wage</a:t>
            </a:r>
          </a:p>
          <a:p>
            <a:pPr marL="169863" indent="-169863">
              <a:lnSpc>
                <a:spcPts val="24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Overtime</a:t>
            </a:r>
          </a:p>
          <a:p>
            <a:pPr marL="169863" indent="-169863">
              <a:lnSpc>
                <a:spcPts val="24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Equal pay</a:t>
            </a:r>
          </a:p>
        </p:txBody>
      </p:sp>
      <p:pic>
        <p:nvPicPr>
          <p:cNvPr id="3" name="Picture 2">
            <a:extLst>
              <a:ext uri="{FF2B5EF4-FFF2-40B4-BE49-F238E27FC236}">
                <a16:creationId xmlns:a16="http://schemas.microsoft.com/office/drawing/2014/main" xmlns="" id="{655BC0D7-F53B-487B-8858-55B8BBA000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801600"/>
            <a:ext cx="4140514" cy="3555831"/>
          </a:xfrm>
          <a:prstGeom prst="rect">
            <a:avLst/>
          </a:prstGeom>
        </p:spPr>
      </p:pic>
    </p:spTree>
    <p:custDataLst>
      <p:tags r:id="rId1"/>
    </p:custDataLst>
    <p:extLst>
      <p:ext uri="{BB962C8B-B14F-4D97-AF65-F5344CB8AC3E}">
        <p14:creationId xmlns:p14="http://schemas.microsoft.com/office/powerpoint/2010/main" val="317078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32B18CD-3B43-44B6-A70F-F1A40BFA0396}"/>
              </a:ext>
            </a:extLst>
          </p:cNvPr>
          <p:cNvSpPr>
            <a:spLocks noGrp="1"/>
          </p:cNvSpPr>
          <p:nvPr>
            <p:ph type="body" sz="quarter" idx="28"/>
          </p:nvPr>
        </p:nvSpPr>
        <p:spPr/>
        <p:txBody>
          <a:bodyPr/>
          <a:lstStyle/>
          <a:p>
            <a:r>
              <a:rPr lang="en-US" dirty="0"/>
              <a:t>Contractors and FLSA</a:t>
            </a:r>
          </a:p>
        </p:txBody>
      </p:sp>
      <p:pic>
        <p:nvPicPr>
          <p:cNvPr id="4" name="Picture 3">
            <a:extLst>
              <a:ext uri="{FF2B5EF4-FFF2-40B4-BE49-F238E27FC236}">
                <a16:creationId xmlns:a16="http://schemas.microsoft.com/office/drawing/2014/main" xmlns="" id="{BEF25CC0-BC86-490F-A3CD-B18FC2A7BB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1598" y="1756997"/>
            <a:ext cx="6362897" cy="3591180"/>
          </a:xfrm>
          <a:prstGeom prst="rect">
            <a:avLst/>
          </a:prstGeom>
        </p:spPr>
      </p:pic>
    </p:spTree>
    <p:custDataLst>
      <p:tags r:id="rId1"/>
    </p:custDataLst>
    <p:extLst>
      <p:ext uri="{BB962C8B-B14F-4D97-AF65-F5344CB8AC3E}">
        <p14:creationId xmlns:p14="http://schemas.microsoft.com/office/powerpoint/2010/main" val="348970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32B18CD-3B43-44B6-A70F-F1A40BFA0396}"/>
              </a:ext>
            </a:extLst>
          </p:cNvPr>
          <p:cNvSpPr>
            <a:spLocks noGrp="1"/>
          </p:cNvSpPr>
          <p:nvPr>
            <p:ph type="body" sz="quarter" idx="28"/>
          </p:nvPr>
        </p:nvSpPr>
        <p:spPr/>
        <p:txBody>
          <a:bodyPr/>
          <a:lstStyle/>
          <a:p>
            <a:r>
              <a:rPr lang="en-US" dirty="0"/>
              <a:t>Contractors and FLSA</a:t>
            </a:r>
          </a:p>
        </p:txBody>
      </p:sp>
      <p:sp>
        <p:nvSpPr>
          <p:cNvPr id="7" name="Rectangle 6">
            <a:extLst>
              <a:ext uri="{FF2B5EF4-FFF2-40B4-BE49-F238E27FC236}">
                <a16:creationId xmlns:a16="http://schemas.microsoft.com/office/drawing/2014/main" xmlns="" id="{E953F0D4-4F74-437D-9BC3-58E049DB4BDD}"/>
              </a:ext>
            </a:extLst>
          </p:cNvPr>
          <p:cNvSpPr/>
          <p:nvPr/>
        </p:nvSpPr>
        <p:spPr>
          <a:xfrm>
            <a:off x="2155056" y="1756997"/>
            <a:ext cx="5936321" cy="1169551"/>
          </a:xfrm>
          <a:prstGeom prst="rect">
            <a:avLst/>
          </a:prstGeom>
          <a:noFill/>
        </p:spPr>
        <p:txBody>
          <a:bodyPr wrap="square">
            <a:spAutoFit/>
          </a:bodyPr>
          <a:lstStyle/>
          <a:p>
            <a:pPr marL="169863" indent="-169863">
              <a:lnSpc>
                <a:spcPts val="24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Contractors include workers who contract with the company</a:t>
            </a:r>
          </a:p>
          <a:p>
            <a:pPr marL="169863" indent="-169863">
              <a:lnSpc>
                <a:spcPts val="24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Reasonable basis test</a:t>
            </a:r>
          </a:p>
        </p:txBody>
      </p:sp>
    </p:spTree>
    <p:custDataLst>
      <p:tags r:id="rId1"/>
    </p:custDataLst>
    <p:extLst>
      <p:ext uri="{BB962C8B-B14F-4D97-AF65-F5344CB8AC3E}">
        <p14:creationId xmlns:p14="http://schemas.microsoft.com/office/powerpoint/2010/main" val="231291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32B18CD-3B43-44B6-A70F-F1A40BFA0396}"/>
              </a:ext>
            </a:extLst>
          </p:cNvPr>
          <p:cNvSpPr>
            <a:spLocks noGrp="1"/>
          </p:cNvSpPr>
          <p:nvPr>
            <p:ph type="body" sz="quarter" idx="28"/>
          </p:nvPr>
        </p:nvSpPr>
        <p:spPr/>
        <p:txBody>
          <a:bodyPr/>
          <a:lstStyle/>
          <a:p>
            <a:r>
              <a:rPr lang="en-US" dirty="0"/>
              <a:t>More on Contractors and FLSA</a:t>
            </a:r>
          </a:p>
        </p:txBody>
      </p:sp>
      <p:pic>
        <p:nvPicPr>
          <p:cNvPr id="3" name="Picture 2">
            <a:extLst>
              <a:ext uri="{FF2B5EF4-FFF2-40B4-BE49-F238E27FC236}">
                <a16:creationId xmlns:a16="http://schemas.microsoft.com/office/drawing/2014/main" xmlns="" id="{397A7FD7-4F32-47D2-902D-83D74CDE9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999" y="1709426"/>
            <a:ext cx="6422065" cy="3624574"/>
          </a:xfrm>
          <a:prstGeom prst="rect">
            <a:avLst/>
          </a:prstGeom>
        </p:spPr>
      </p:pic>
    </p:spTree>
    <p:custDataLst>
      <p:tags r:id="rId1"/>
    </p:custDataLst>
    <p:extLst>
      <p:ext uri="{BB962C8B-B14F-4D97-AF65-F5344CB8AC3E}">
        <p14:creationId xmlns:p14="http://schemas.microsoft.com/office/powerpoint/2010/main" val="280180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32B18CD-3B43-44B6-A70F-F1A40BFA0396}"/>
              </a:ext>
            </a:extLst>
          </p:cNvPr>
          <p:cNvSpPr>
            <a:spLocks noGrp="1"/>
          </p:cNvSpPr>
          <p:nvPr>
            <p:ph type="body" sz="quarter" idx="28"/>
          </p:nvPr>
        </p:nvSpPr>
        <p:spPr/>
        <p:txBody>
          <a:bodyPr/>
          <a:lstStyle/>
          <a:p>
            <a:r>
              <a:rPr lang="en-US" dirty="0"/>
              <a:t>More on Contractors and FLSA</a:t>
            </a:r>
          </a:p>
        </p:txBody>
      </p:sp>
      <p:sp>
        <p:nvSpPr>
          <p:cNvPr id="7" name="Rectangle 6">
            <a:extLst>
              <a:ext uri="{FF2B5EF4-FFF2-40B4-BE49-F238E27FC236}">
                <a16:creationId xmlns:a16="http://schemas.microsoft.com/office/drawing/2014/main" xmlns="" id="{E953F0D4-4F74-437D-9BC3-58E049DB4BDD}"/>
              </a:ext>
            </a:extLst>
          </p:cNvPr>
          <p:cNvSpPr/>
          <p:nvPr/>
        </p:nvSpPr>
        <p:spPr>
          <a:xfrm>
            <a:off x="2155056" y="1756997"/>
            <a:ext cx="5936321" cy="4093428"/>
          </a:xfrm>
          <a:prstGeom prst="rect">
            <a:avLst/>
          </a:prstGeom>
          <a:noFill/>
        </p:spPr>
        <p:txBody>
          <a:bodyPr wrap="square">
            <a:spAutoFit/>
          </a:bodyPr>
          <a:lstStyle/>
          <a:p>
            <a:pPr marL="169863" indent="-169863">
              <a:lnSpc>
                <a:spcPts val="24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Common-law test</a:t>
            </a:r>
          </a:p>
          <a:p>
            <a:pPr marL="169863" indent="-169863">
              <a:lnSpc>
                <a:spcPts val="24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3 types of control/relationships</a:t>
            </a:r>
          </a:p>
          <a:p>
            <a:pPr marL="339725" lvl="1" indent="-169863">
              <a:lnSpc>
                <a:spcPts val="2400"/>
              </a:lnSpc>
              <a:spcAft>
                <a:spcPts val="1200"/>
              </a:spcAft>
              <a:buFont typeface="Open Sans" panose="020B0606030504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Behavioral control—level of instruction and training the business gives the worker</a:t>
            </a:r>
          </a:p>
          <a:p>
            <a:pPr marL="339725" lvl="1" indent="-169863">
              <a:lnSpc>
                <a:spcPts val="2400"/>
              </a:lnSpc>
              <a:spcAft>
                <a:spcPts val="1200"/>
              </a:spcAft>
              <a:buFont typeface="Open Sans" panose="020B0606030504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Financial control—amount of unreimbursed business expenses, worker’s investment, availability of services on the market, how worker is paid</a:t>
            </a:r>
          </a:p>
          <a:p>
            <a:pPr marL="339725" lvl="1" indent="-169863">
              <a:lnSpc>
                <a:spcPts val="2400"/>
              </a:lnSpc>
              <a:spcAft>
                <a:spcPts val="1200"/>
              </a:spcAft>
              <a:buFont typeface="Open Sans" panose="020B0606030504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Type of relationship—contracts, benefits, permanency, whether services are key aspect of the business</a:t>
            </a:r>
          </a:p>
        </p:txBody>
      </p:sp>
    </p:spTree>
    <p:custDataLst>
      <p:tags r:id="rId1"/>
    </p:custDataLst>
    <p:extLst>
      <p:ext uri="{BB962C8B-B14F-4D97-AF65-F5344CB8AC3E}">
        <p14:creationId xmlns:p14="http://schemas.microsoft.com/office/powerpoint/2010/main" val="312583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337BE0B2-B792-4407-9A0F-E4B5793137F0}"/>
              </a:ext>
            </a:extLst>
          </p:cNvPr>
          <p:cNvSpPr>
            <a:spLocks noGrp="1"/>
          </p:cNvSpPr>
          <p:nvPr>
            <p:ph type="body" sz="quarter" idx="10"/>
          </p:nvPr>
        </p:nvSpPr>
        <p:spPr>
          <a:xfrm>
            <a:off x="0" y="3648075"/>
            <a:ext cx="9144000" cy="819150"/>
          </a:xfrm>
        </p:spPr>
        <p:txBody>
          <a:bodyPr/>
          <a:lstStyle/>
          <a:p>
            <a:r>
              <a:rPr lang="en-US" dirty="0"/>
              <a:t>Questions?</a:t>
            </a:r>
          </a:p>
        </p:txBody>
      </p:sp>
      <p:sp>
        <p:nvSpPr>
          <p:cNvPr id="6" name="Title 5">
            <a:extLst>
              <a:ext uri="{FF2B5EF4-FFF2-40B4-BE49-F238E27FC236}">
                <a16:creationId xmlns:a16="http://schemas.microsoft.com/office/drawing/2014/main" xmlns="" id="{A2F8CF81-7F1B-406A-B2B7-1E233916E885}"/>
              </a:ext>
            </a:extLst>
          </p:cNvPr>
          <p:cNvSpPr>
            <a:spLocks noGrp="1"/>
          </p:cNvSpPr>
          <p:nvPr>
            <p:ph type="title"/>
          </p:nvPr>
        </p:nvSpPr>
        <p:spPr/>
        <p:txBody>
          <a:bodyPr/>
          <a:lstStyle/>
          <a:p>
            <a:r>
              <a:rPr lang="en-US" dirty="0"/>
              <a:t>What Have You Learned?</a:t>
            </a:r>
          </a:p>
        </p:txBody>
      </p:sp>
    </p:spTree>
    <p:custDataLst>
      <p:tags r:id="rId1"/>
    </p:custDataLst>
    <p:extLst>
      <p:ext uri="{BB962C8B-B14F-4D97-AF65-F5344CB8AC3E}">
        <p14:creationId xmlns:p14="http://schemas.microsoft.com/office/powerpoint/2010/main" val="2275553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1614C320-0344-4888-A406-FE38EDAB2783}"/>
              </a:ext>
            </a:extLst>
          </p:cNvPr>
          <p:cNvSpPr>
            <a:spLocks noGrp="1"/>
          </p:cNvSpPr>
          <p:nvPr>
            <p:ph type="body" sz="quarter" idx="28"/>
          </p:nvPr>
        </p:nvSpPr>
        <p:spPr/>
        <p:txBody>
          <a:bodyPr/>
          <a:lstStyle/>
          <a:p>
            <a:r>
              <a:rPr lang="en-US" dirty="0"/>
              <a:t>FLSA Basics</a:t>
            </a:r>
          </a:p>
        </p:txBody>
      </p:sp>
      <p:sp>
        <p:nvSpPr>
          <p:cNvPr id="13" name="Rectangle 12">
            <a:extLst>
              <a:ext uri="{FF2B5EF4-FFF2-40B4-BE49-F238E27FC236}">
                <a16:creationId xmlns:a16="http://schemas.microsoft.com/office/drawing/2014/main" xmlns="" id="{47669A6A-17A8-4BA9-B6D7-D86F7743942E}"/>
              </a:ext>
            </a:extLst>
          </p:cNvPr>
          <p:cNvSpPr/>
          <p:nvPr/>
        </p:nvSpPr>
        <p:spPr>
          <a:xfrm>
            <a:off x="2311400" y="1756997"/>
            <a:ext cx="6208301" cy="2144177"/>
          </a:xfrm>
          <a:prstGeom prst="rect">
            <a:avLst/>
          </a:prstGeom>
          <a:noFill/>
        </p:spPr>
        <p:txBody>
          <a:bodyPr wrap="square">
            <a:spAutoFit/>
          </a:bodyPr>
          <a:lstStyle/>
          <a:p>
            <a:pPr marL="231775" indent="-231775">
              <a:lnSpc>
                <a:spcPts val="2400"/>
              </a:lnSpc>
              <a:spcAft>
                <a:spcPts val="10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Minimum wage and overtime requirements</a:t>
            </a:r>
          </a:p>
          <a:p>
            <a:pPr marL="231775" indent="-231775">
              <a:lnSpc>
                <a:spcPts val="2400"/>
              </a:lnSpc>
              <a:spcAft>
                <a:spcPts val="10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Hours of work and how to calculate overtime</a:t>
            </a:r>
          </a:p>
          <a:p>
            <a:pPr marL="231775" indent="-231775">
              <a:lnSpc>
                <a:spcPts val="2400"/>
              </a:lnSpc>
              <a:spcAft>
                <a:spcPts val="10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Recordkeeping requirements</a:t>
            </a:r>
          </a:p>
          <a:p>
            <a:pPr marL="231775" indent="-231775">
              <a:lnSpc>
                <a:spcPts val="2400"/>
              </a:lnSpc>
              <a:spcAft>
                <a:spcPts val="10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Exemptions from overtime requirements</a:t>
            </a:r>
          </a:p>
          <a:p>
            <a:pPr marL="231775" indent="-231775">
              <a:lnSpc>
                <a:spcPts val="2400"/>
              </a:lnSpc>
              <a:spcAft>
                <a:spcPts val="10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Child labor laws</a:t>
            </a:r>
          </a:p>
        </p:txBody>
      </p:sp>
    </p:spTree>
    <p:custDataLst>
      <p:tags r:id="rId1"/>
    </p:custDataLst>
    <p:extLst>
      <p:ext uri="{BB962C8B-B14F-4D97-AF65-F5344CB8AC3E}">
        <p14:creationId xmlns:p14="http://schemas.microsoft.com/office/powerpoint/2010/main" val="74025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6A53470-7837-4FD4-8350-D3C1A4776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421" y="753451"/>
            <a:ext cx="9446089" cy="6104550"/>
          </a:xfrm>
          <a:prstGeom prst="rect">
            <a:avLst/>
          </a:prstGeom>
          <a:ln>
            <a:noFill/>
          </a:ln>
        </p:spPr>
      </p:pic>
      <p:sp>
        <p:nvSpPr>
          <p:cNvPr id="4" name="Text 3">
            <a:extLst>
              <a:ext uri="{FF2B5EF4-FFF2-40B4-BE49-F238E27FC236}">
                <a16:creationId xmlns:a16="http://schemas.microsoft.com/office/drawing/2014/main" xmlns="" id="{DE19F659-ECAF-46A0-B4C5-21CBAF44B279}"/>
              </a:ext>
            </a:extLst>
          </p:cNvPr>
          <p:cNvSpPr>
            <a:spLocks noGrp="1"/>
          </p:cNvSpPr>
          <p:nvPr>
            <p:ph type="body" sz="quarter" idx="12"/>
          </p:nvPr>
        </p:nvSpPr>
        <p:spPr>
          <a:xfrm>
            <a:off x="-15189" y="4908625"/>
            <a:ext cx="4128812" cy="609036"/>
          </a:xfrm>
        </p:spPr>
        <p:txBody>
          <a:bodyPr/>
          <a:lstStyle/>
          <a:p>
            <a:r>
              <a:rPr lang="en-US" dirty="0"/>
              <a:t>Minimum wage</a:t>
            </a:r>
          </a:p>
        </p:txBody>
      </p:sp>
      <p:sp>
        <p:nvSpPr>
          <p:cNvPr id="24" name="Text 2">
            <a:extLst>
              <a:ext uri="{FF2B5EF4-FFF2-40B4-BE49-F238E27FC236}">
                <a16:creationId xmlns:a16="http://schemas.microsoft.com/office/drawing/2014/main" xmlns="" id="{D93C9099-3A0C-4806-B0CD-010BD790AC57}"/>
              </a:ext>
            </a:extLst>
          </p:cNvPr>
          <p:cNvSpPr>
            <a:spLocks noGrp="1"/>
          </p:cNvSpPr>
          <p:nvPr>
            <p:ph type="body" sz="quarter" idx="11"/>
          </p:nvPr>
        </p:nvSpPr>
        <p:spPr>
          <a:xfrm>
            <a:off x="-15190" y="4113472"/>
            <a:ext cx="4128813" cy="609036"/>
          </a:xfrm>
        </p:spPr>
        <p:txBody>
          <a:bodyPr/>
          <a:lstStyle/>
          <a:p>
            <a:r>
              <a:rPr lang="en-US" dirty="0"/>
              <a:t>Workers under age 18</a:t>
            </a:r>
            <a:endParaRPr lang="en-US" b="0" dirty="0"/>
          </a:p>
        </p:txBody>
      </p:sp>
      <p:sp>
        <p:nvSpPr>
          <p:cNvPr id="5" name="Text 1">
            <a:extLst>
              <a:ext uri="{FF2B5EF4-FFF2-40B4-BE49-F238E27FC236}">
                <a16:creationId xmlns:a16="http://schemas.microsoft.com/office/drawing/2014/main" xmlns="" id="{9E706A1C-7C51-4A00-8669-A74F67844FE1}"/>
              </a:ext>
            </a:extLst>
          </p:cNvPr>
          <p:cNvSpPr>
            <a:spLocks noGrp="1"/>
          </p:cNvSpPr>
          <p:nvPr>
            <p:ph type="body" sz="quarter" idx="13"/>
          </p:nvPr>
        </p:nvSpPr>
        <p:spPr>
          <a:xfrm>
            <a:off x="-25759" y="3318319"/>
            <a:ext cx="4139381" cy="609036"/>
          </a:xfrm>
        </p:spPr>
        <p:txBody>
          <a:bodyPr/>
          <a:lstStyle/>
          <a:p>
            <a:r>
              <a:rPr lang="en-US" dirty="0"/>
              <a:t>Purpose of child labor laws</a:t>
            </a:r>
          </a:p>
        </p:txBody>
      </p:sp>
      <p:sp>
        <p:nvSpPr>
          <p:cNvPr id="3" name="Title 2">
            <a:extLst>
              <a:ext uri="{FF2B5EF4-FFF2-40B4-BE49-F238E27FC236}">
                <a16:creationId xmlns:a16="http://schemas.microsoft.com/office/drawing/2014/main" xmlns="" id="{395A45E3-EA50-43E1-97B4-545C82685141}"/>
              </a:ext>
            </a:extLst>
          </p:cNvPr>
          <p:cNvSpPr>
            <a:spLocks noGrp="1"/>
          </p:cNvSpPr>
          <p:nvPr>
            <p:ph type="title"/>
          </p:nvPr>
        </p:nvSpPr>
        <p:spPr/>
        <p:txBody>
          <a:bodyPr/>
          <a:lstStyle/>
          <a:p>
            <a:r>
              <a:rPr lang="en-US" dirty="0"/>
              <a:t>Child Labor Laws</a:t>
            </a:r>
          </a:p>
        </p:txBody>
      </p:sp>
      <p:sp>
        <p:nvSpPr>
          <p:cNvPr id="18" name="Text 4">
            <a:extLst>
              <a:ext uri="{FF2B5EF4-FFF2-40B4-BE49-F238E27FC236}">
                <a16:creationId xmlns:a16="http://schemas.microsoft.com/office/drawing/2014/main" xmlns="" id="{56AB77D9-41F1-43CC-8599-F2B8C9666030}"/>
              </a:ext>
            </a:extLst>
          </p:cNvPr>
          <p:cNvSpPr txBox="1">
            <a:spLocks/>
          </p:cNvSpPr>
          <p:nvPr/>
        </p:nvSpPr>
        <p:spPr>
          <a:xfrm>
            <a:off x="-25759" y="5703778"/>
            <a:ext cx="4128812" cy="609036"/>
          </a:xfrm>
          <a:prstGeom prst="rect">
            <a:avLst/>
          </a:prstGeom>
          <a:solidFill>
            <a:srgbClr val="0086B3"/>
          </a:solidFill>
        </p:spPr>
        <p:txBody>
          <a:bodyPr anchor="ctr"/>
          <a:lstStyle>
            <a:lvl1pPr marL="243614" indent="0" algn="l" defTabSz="913554" rtl="0" eaLnBrk="1" latinLnBrk="0" hangingPunct="1">
              <a:lnSpc>
                <a:spcPts val="2500"/>
              </a:lnSpc>
              <a:spcBef>
                <a:spcPts val="0"/>
              </a:spcBef>
              <a:spcAft>
                <a:spcPts val="0"/>
              </a:spcAft>
              <a:buFontTx/>
              <a:buNone/>
              <a:defRPr sz="20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gn="l" defTabSz="913554" rtl="0" eaLnBrk="1" latinLnBrk="0" hangingPunct="1">
              <a:lnSpc>
                <a:spcPts val="1798"/>
              </a:lnSpc>
              <a:spcBef>
                <a:spcPts val="500"/>
              </a:spcBef>
              <a:spcAft>
                <a:spcPts val="599"/>
              </a:spcAft>
              <a:buFont typeface="Open Sans" panose="020B0606030504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389" indent="-118762" algn="l" defTabSz="913554" rtl="0" eaLnBrk="1" latinLnBrk="0" hangingPunct="1">
              <a:lnSpc>
                <a:spcPts val="1798"/>
              </a:lnSpc>
              <a:spcBef>
                <a:spcPts val="500"/>
              </a:spcBef>
              <a:spcAft>
                <a:spcPts val="599"/>
              </a:spcAft>
              <a:buFont typeface="Arial" panose="020B0604020202020204" pitchFamily="34" charset="0"/>
              <a:buChar char="•"/>
              <a:defRPr sz="1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dirty="0"/>
              <a:t>Overtime</a:t>
            </a:r>
          </a:p>
        </p:txBody>
      </p:sp>
    </p:spTree>
    <p:custDataLst>
      <p:tags r:id="rId1"/>
    </p:custDataLst>
    <p:extLst>
      <p:ext uri="{BB962C8B-B14F-4D97-AF65-F5344CB8AC3E}">
        <p14:creationId xmlns:p14="http://schemas.microsoft.com/office/powerpoint/2010/main" val="311552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4">
                                            <p:bg/>
                                          </p:spTgt>
                                        </p:tgtEl>
                                        <p:attrNameLst>
                                          <p:attrName>style.visibility</p:attrName>
                                        </p:attrNameLst>
                                      </p:cBhvr>
                                      <p:to>
                                        <p:strVal val="visible"/>
                                      </p:to>
                                    </p:set>
                                    <p:anim calcmode="lin" valueType="num">
                                      <p:cBhvr additive="base">
                                        <p:cTn id="17" dur="500" fill="hold"/>
                                        <p:tgtEl>
                                          <p:spTgt spid="24">
                                            <p:bg/>
                                          </p:spTgt>
                                        </p:tgtEl>
                                        <p:attrNameLst>
                                          <p:attrName>ppt_x</p:attrName>
                                        </p:attrNameLst>
                                      </p:cBhvr>
                                      <p:tavLst>
                                        <p:tav tm="0">
                                          <p:val>
                                            <p:strVal val="0-#ppt_w/2"/>
                                          </p:val>
                                        </p:tav>
                                        <p:tav tm="100000">
                                          <p:val>
                                            <p:strVal val="#ppt_x"/>
                                          </p:val>
                                        </p:tav>
                                      </p:tavLst>
                                    </p:anim>
                                    <p:anim calcmode="lin" valueType="num">
                                      <p:cBhvr additive="base">
                                        <p:cTn id="18" dur="500" fill="hold"/>
                                        <p:tgtEl>
                                          <p:spTgt spid="24">
                                            <p:bg/>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 calcmode="lin" valueType="num">
                                      <p:cBhvr additive="base">
                                        <p:cTn id="21"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4">
                                            <p:bg/>
                                          </p:spTgt>
                                        </p:tgtEl>
                                        <p:attrNameLst>
                                          <p:attrName>style.visibility</p:attrName>
                                        </p:attrNameLst>
                                      </p:cBhvr>
                                      <p:to>
                                        <p:strVal val="visible"/>
                                      </p:to>
                                    </p:set>
                                    <p:anim calcmode="lin" valueType="num">
                                      <p:cBhvr additive="base">
                                        <p:cTn id="27" dur="500" fill="hold"/>
                                        <p:tgtEl>
                                          <p:spTgt spid="4">
                                            <p:bg/>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bg/>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8">
                                            <p:bg/>
                                          </p:spTgt>
                                        </p:tgtEl>
                                        <p:attrNameLst>
                                          <p:attrName>style.visibility</p:attrName>
                                        </p:attrNameLst>
                                      </p:cBhvr>
                                      <p:to>
                                        <p:strVal val="visible"/>
                                      </p:to>
                                    </p:set>
                                    <p:anim calcmode="lin" valueType="num">
                                      <p:cBhvr additive="base">
                                        <p:cTn id="37" dur="500" fill="hold"/>
                                        <p:tgtEl>
                                          <p:spTgt spid="18">
                                            <p:bg/>
                                          </p:spTgt>
                                        </p:tgtEl>
                                        <p:attrNameLst>
                                          <p:attrName>ppt_x</p:attrName>
                                        </p:attrNameLst>
                                      </p:cBhvr>
                                      <p:tavLst>
                                        <p:tav tm="0">
                                          <p:val>
                                            <p:strVal val="0-#ppt_w/2"/>
                                          </p:val>
                                        </p:tav>
                                        <p:tav tm="100000">
                                          <p:val>
                                            <p:strVal val="#ppt_x"/>
                                          </p:val>
                                        </p:tav>
                                      </p:tavLst>
                                    </p:anim>
                                    <p:anim calcmode="lin" valueType="num">
                                      <p:cBhvr additive="base">
                                        <p:cTn id="38" dur="500" fill="hold"/>
                                        <p:tgtEl>
                                          <p:spTgt spid="18">
                                            <p:bg/>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anim calcmode="lin" valueType="num">
                                      <p:cBhvr additive="base">
                                        <p:cTn id="41"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24" grpId="0" uiExpand="1" build="p" animBg="1"/>
      <p:bldP spid="5" grpId="0" uiExpand="1" build="p" animBg="1"/>
      <p:bldP spid="18" grpId="0" uiExpand="1" build="p"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xmlns="" id="{BFFD1719-97D2-4F25-B828-40896EC18EC3}"/>
              </a:ext>
            </a:extLst>
          </p:cNvPr>
          <p:cNvSpPr>
            <a:spLocks noGrp="1"/>
          </p:cNvSpPr>
          <p:nvPr>
            <p:ph type="body" sz="quarter" idx="10"/>
          </p:nvPr>
        </p:nvSpPr>
        <p:spPr/>
        <p:txBody>
          <a:bodyPr/>
          <a:lstStyle/>
          <a:p>
            <a:pPr>
              <a:spcBef>
                <a:spcPts val="1800"/>
              </a:spcBef>
            </a:pPr>
            <a:r>
              <a:rPr lang="en-US" sz="2200" dirty="0"/>
              <a:t>Work restrictions for all minors under 18</a:t>
            </a:r>
          </a:p>
          <a:p>
            <a:pPr>
              <a:spcBef>
                <a:spcPts val="1800"/>
              </a:spcBef>
            </a:pPr>
            <a:r>
              <a:rPr lang="en-US" sz="2200" dirty="0"/>
              <a:t>Other restrictions vary depending on minor’s age</a:t>
            </a:r>
          </a:p>
          <a:p>
            <a:pPr marL="115971" indent="0">
              <a:buNone/>
            </a:pPr>
            <a:endParaRPr lang="en-US" dirty="0"/>
          </a:p>
        </p:txBody>
      </p:sp>
      <p:sp>
        <p:nvSpPr>
          <p:cNvPr id="9" name="Title 8">
            <a:extLst>
              <a:ext uri="{FF2B5EF4-FFF2-40B4-BE49-F238E27FC236}">
                <a16:creationId xmlns:a16="http://schemas.microsoft.com/office/drawing/2014/main" xmlns="" id="{4C1DB1A1-58BD-4E71-9152-283147B76C29}"/>
              </a:ext>
            </a:extLst>
          </p:cNvPr>
          <p:cNvSpPr>
            <a:spLocks noGrp="1"/>
          </p:cNvSpPr>
          <p:nvPr>
            <p:ph type="title"/>
          </p:nvPr>
        </p:nvSpPr>
        <p:spPr/>
        <p:txBody>
          <a:bodyPr/>
          <a:lstStyle/>
          <a:p>
            <a:r>
              <a:rPr lang="en-US" dirty="0"/>
              <a:t>Work Restrictions</a:t>
            </a:r>
          </a:p>
        </p:txBody>
      </p:sp>
      <p:pic>
        <p:nvPicPr>
          <p:cNvPr id="5" name="Picture 4">
            <a:extLst>
              <a:ext uri="{FF2B5EF4-FFF2-40B4-BE49-F238E27FC236}">
                <a16:creationId xmlns:a16="http://schemas.microsoft.com/office/drawing/2014/main" xmlns="" id="{0CEE2314-50BC-4FCB-AB87-78D5575585C1}"/>
              </a:ext>
            </a:extLst>
          </p:cNvPr>
          <p:cNvPicPr>
            <a:picLocks noChangeAspect="1"/>
          </p:cNvPicPr>
          <p:nvPr/>
        </p:nvPicPr>
        <p:blipFill rotWithShape="1">
          <a:blip r:embed="rId4">
            <a:extLst>
              <a:ext uri="{28A0092B-C50C-407E-A947-70E740481C1C}">
                <a14:useLocalDpi xmlns:a14="http://schemas.microsoft.com/office/drawing/2010/main" val="0"/>
              </a:ext>
            </a:extLst>
          </a:blip>
          <a:srcRect l="10410"/>
          <a:stretch/>
        </p:blipFill>
        <p:spPr>
          <a:xfrm>
            <a:off x="4331062" y="779531"/>
            <a:ext cx="4879984" cy="6078469"/>
          </a:xfrm>
          <a:prstGeom prst="rect">
            <a:avLst/>
          </a:prstGeom>
        </p:spPr>
      </p:pic>
    </p:spTree>
    <p:custDataLst>
      <p:tags r:id="rId1"/>
    </p:custDataLst>
    <p:extLst>
      <p:ext uri="{BB962C8B-B14F-4D97-AF65-F5344CB8AC3E}">
        <p14:creationId xmlns:p14="http://schemas.microsoft.com/office/powerpoint/2010/main" val="394301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1459219-8ED1-4D8C-8124-1C49FB7C0C91}"/>
              </a:ext>
            </a:extLst>
          </p:cNvPr>
          <p:cNvPicPr>
            <a:picLocks noChangeAspect="1"/>
          </p:cNvPicPr>
          <p:nvPr/>
        </p:nvPicPr>
        <p:blipFill rotWithShape="1">
          <a:blip r:embed="rId4">
            <a:extLst>
              <a:ext uri="{28A0092B-C50C-407E-A947-70E740481C1C}">
                <a14:useLocalDpi xmlns:a14="http://schemas.microsoft.com/office/drawing/2010/main" val="0"/>
              </a:ext>
            </a:extLst>
          </a:blip>
          <a:srcRect t="5785"/>
          <a:stretch/>
        </p:blipFill>
        <p:spPr>
          <a:xfrm>
            <a:off x="-84599" y="790575"/>
            <a:ext cx="9260683" cy="6067426"/>
          </a:xfrm>
          <a:prstGeom prst="rect">
            <a:avLst/>
          </a:prstGeom>
        </p:spPr>
      </p:pic>
      <p:sp>
        <p:nvSpPr>
          <p:cNvPr id="6" name="Text Placeholder 5">
            <a:extLst>
              <a:ext uri="{FF2B5EF4-FFF2-40B4-BE49-F238E27FC236}">
                <a16:creationId xmlns:a16="http://schemas.microsoft.com/office/drawing/2014/main" xmlns="" id="{6A43A861-27A6-4787-BD90-8BF8EDB772CC}"/>
              </a:ext>
            </a:extLst>
          </p:cNvPr>
          <p:cNvSpPr>
            <a:spLocks noGrp="1"/>
          </p:cNvSpPr>
          <p:nvPr>
            <p:ph type="body" sz="quarter" idx="21"/>
          </p:nvPr>
        </p:nvSpPr>
        <p:spPr>
          <a:xfrm>
            <a:off x="-84598" y="4652212"/>
            <a:ext cx="6132472" cy="1044396"/>
          </a:xfrm>
        </p:spPr>
        <p:txBody>
          <a:bodyPr anchor="ctr"/>
          <a:lstStyle/>
          <a:p>
            <a:pPr>
              <a:lnSpc>
                <a:spcPts val="2200"/>
              </a:lnSpc>
            </a:pPr>
            <a:r>
              <a:rPr lang="en-US" dirty="0"/>
              <a:t>Restrictions for minors who are 14 or 15</a:t>
            </a:r>
          </a:p>
          <a:p>
            <a:pPr>
              <a:lnSpc>
                <a:spcPts val="2200"/>
              </a:lnSpc>
            </a:pPr>
            <a:r>
              <a:rPr lang="en-US" dirty="0"/>
              <a:t>No restrictions for minors who are 16 or 17</a:t>
            </a:r>
          </a:p>
        </p:txBody>
      </p:sp>
      <p:sp>
        <p:nvSpPr>
          <p:cNvPr id="3" name="Title 2">
            <a:extLst>
              <a:ext uri="{FF2B5EF4-FFF2-40B4-BE49-F238E27FC236}">
                <a16:creationId xmlns:a16="http://schemas.microsoft.com/office/drawing/2014/main" xmlns="" id="{448BB4B6-6BD4-4E7C-95BB-808141BB7E1B}"/>
              </a:ext>
            </a:extLst>
          </p:cNvPr>
          <p:cNvSpPr>
            <a:spLocks noGrp="1"/>
          </p:cNvSpPr>
          <p:nvPr>
            <p:ph type="title"/>
          </p:nvPr>
        </p:nvSpPr>
        <p:spPr/>
        <p:txBody>
          <a:bodyPr/>
          <a:lstStyle/>
          <a:p>
            <a:r>
              <a:rPr lang="en-US" dirty="0"/>
              <a:t>Work Hours for Minors</a:t>
            </a:r>
          </a:p>
        </p:txBody>
      </p:sp>
    </p:spTree>
    <p:custDataLst>
      <p:tags r:id="rId1"/>
    </p:custDataLst>
    <p:extLst>
      <p:ext uri="{BB962C8B-B14F-4D97-AF65-F5344CB8AC3E}">
        <p14:creationId xmlns:p14="http://schemas.microsoft.com/office/powerpoint/2010/main" val="227807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32B18CD-3B43-44B6-A70F-F1A40BFA0396}"/>
              </a:ext>
            </a:extLst>
          </p:cNvPr>
          <p:cNvSpPr>
            <a:spLocks noGrp="1"/>
          </p:cNvSpPr>
          <p:nvPr>
            <p:ph type="body" sz="quarter" idx="28"/>
          </p:nvPr>
        </p:nvSpPr>
        <p:spPr/>
        <p:txBody>
          <a:bodyPr/>
          <a:lstStyle/>
          <a:p>
            <a:r>
              <a:rPr lang="en-US" dirty="0"/>
              <a:t>Additional Considerations</a:t>
            </a:r>
          </a:p>
        </p:txBody>
      </p:sp>
      <p:sp>
        <p:nvSpPr>
          <p:cNvPr id="7" name="Rectangle 6">
            <a:extLst>
              <a:ext uri="{FF2B5EF4-FFF2-40B4-BE49-F238E27FC236}">
                <a16:creationId xmlns:a16="http://schemas.microsoft.com/office/drawing/2014/main" xmlns="" id="{E953F0D4-4F74-437D-9BC3-58E049DB4BDD}"/>
              </a:ext>
            </a:extLst>
          </p:cNvPr>
          <p:cNvSpPr/>
          <p:nvPr/>
        </p:nvSpPr>
        <p:spPr>
          <a:xfrm>
            <a:off x="2155057" y="1756997"/>
            <a:ext cx="2903832" cy="1938992"/>
          </a:xfrm>
          <a:prstGeom prst="rect">
            <a:avLst/>
          </a:prstGeom>
          <a:noFill/>
        </p:spPr>
        <p:txBody>
          <a:bodyPr wrap="square">
            <a:spAutoFit/>
          </a:bodyPr>
          <a:lstStyle/>
          <a:p>
            <a:pPr marL="169863" indent="-169863">
              <a:lnSpc>
                <a:spcPts val="24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Proof of age</a:t>
            </a:r>
          </a:p>
          <a:p>
            <a:pPr marL="169863" indent="-169863">
              <a:lnSpc>
                <a:spcPts val="24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Government contracts</a:t>
            </a:r>
          </a:p>
          <a:p>
            <a:pPr marL="169863" indent="-169863">
              <a:lnSpc>
                <a:spcPts val="2400"/>
              </a:lnSpc>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Penalties for violation of laws</a:t>
            </a:r>
          </a:p>
        </p:txBody>
      </p:sp>
      <p:pic>
        <p:nvPicPr>
          <p:cNvPr id="4" name="Picture 3">
            <a:extLst>
              <a:ext uri="{FF2B5EF4-FFF2-40B4-BE49-F238E27FC236}">
                <a16:creationId xmlns:a16="http://schemas.microsoft.com/office/drawing/2014/main" xmlns="" id="{AE682ACE-0F4A-4BAB-9F62-00C52A12D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0125" y="1772995"/>
            <a:ext cx="4146144" cy="3312009"/>
          </a:xfrm>
          <a:prstGeom prst="rect">
            <a:avLst/>
          </a:prstGeom>
        </p:spPr>
      </p:pic>
    </p:spTree>
    <p:custDataLst>
      <p:tags r:id="rId1"/>
    </p:custDataLst>
    <p:extLst>
      <p:ext uri="{BB962C8B-B14F-4D97-AF65-F5344CB8AC3E}">
        <p14:creationId xmlns:p14="http://schemas.microsoft.com/office/powerpoint/2010/main" val="328657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644584CE-2C23-4C16-8F0B-16D0F2B479C1}"/>
              </a:ext>
            </a:extLst>
          </p:cNvPr>
          <p:cNvSpPr>
            <a:spLocks noGrp="1"/>
          </p:cNvSpPr>
          <p:nvPr>
            <p:ph type="body" sz="quarter" idx="10"/>
          </p:nvPr>
        </p:nvSpPr>
        <p:spPr/>
        <p:txBody>
          <a:bodyPr/>
          <a:lstStyle/>
          <a:p>
            <a:r>
              <a:rPr lang="en-US" dirty="0"/>
              <a:t>FLSA is a federal law that applies to most organizations </a:t>
            </a:r>
          </a:p>
          <a:p>
            <a:r>
              <a:rPr lang="en-US" dirty="0"/>
              <a:t>This law governs minimum wage, overtime, and child labor issues  </a:t>
            </a:r>
          </a:p>
          <a:p>
            <a:r>
              <a:rPr lang="en-US" dirty="0"/>
              <a:t>Most employees are covered</a:t>
            </a:r>
          </a:p>
          <a:p>
            <a:r>
              <a:rPr lang="en-US" dirty="0"/>
              <a:t>Be aware of the impact of </a:t>
            </a:r>
            <a:br>
              <a:rPr lang="en-US" dirty="0"/>
            </a:br>
            <a:r>
              <a:rPr lang="en-US" dirty="0"/>
              <a:t>this law</a:t>
            </a:r>
          </a:p>
          <a:p>
            <a:pPr marL="115971" indent="0">
              <a:buNone/>
            </a:pPr>
            <a:endParaRPr lang="en-US" dirty="0"/>
          </a:p>
        </p:txBody>
      </p:sp>
      <p:sp>
        <p:nvSpPr>
          <p:cNvPr id="4" name="Title 3">
            <a:extLst>
              <a:ext uri="{FF2B5EF4-FFF2-40B4-BE49-F238E27FC236}">
                <a16:creationId xmlns:a16="http://schemas.microsoft.com/office/drawing/2014/main" xmlns="" id="{992D740A-8A2B-4A1F-A263-B6D2E69538CF}"/>
              </a:ext>
            </a:extLst>
          </p:cNvPr>
          <p:cNvSpPr>
            <a:spLocks noGrp="1"/>
          </p:cNvSpPr>
          <p:nvPr>
            <p:ph type="title"/>
          </p:nvPr>
        </p:nvSpPr>
        <p:spPr/>
        <p:txBody>
          <a:bodyPr/>
          <a:lstStyle/>
          <a:p>
            <a:r>
              <a:rPr lang="en-US" dirty="0"/>
              <a:t>Key Points to Remember</a:t>
            </a:r>
          </a:p>
        </p:txBody>
      </p:sp>
    </p:spTree>
    <p:custDataLst>
      <p:tags r:id="rId1"/>
    </p:custDataLst>
    <p:extLst>
      <p:ext uri="{BB962C8B-B14F-4D97-AF65-F5344CB8AC3E}">
        <p14:creationId xmlns:p14="http://schemas.microsoft.com/office/powerpoint/2010/main" val="239319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CUSTOM DESIGN" val="BOiIcMEl"/>
  <p:tag name="ARTICULATE_DESIGN_ID_1_CUSTOM DESIGN" val="3yPtm3aM"/>
  <p:tag name="ARTICULATE_DESIGN_ID_2_TEXT ANDIMAGE" val="uMs6rELi"/>
  <p:tag name="ARTICULATE_DESIGN_ID_KNOWLEDGE CHECK" val="XkO6hgZs"/>
  <p:tag name="ARTICULATE_DESIGN_ID_COMMON PAGES" val="llpsfO4u"/>
  <p:tag name="ARTICULATE_DESIGN_ID_2_TEXT AND IMAGE" val="UM3UHX5z"/>
  <p:tag name="ARTICULATE_DESIGN_ID_3_TEXT AND IMAGE" val="451hrjIS"/>
  <p:tag name="ARTICULATE_DESIGN_ID_3_INTERACTIONS" val="LdlsfrgR"/>
  <p:tag name="ARTICULATE_DESIGN_ID_3_VIDEO" val="mQC8BTSP"/>
  <p:tag name="ARTICULATE_DESIGN_ID_INTERACTIVE TEMPLATES" val="6km9PQA2"/>
  <p:tag name="ARTICULATE_DESIGN_ID_QUIZ" val="TY6TybYi"/>
  <p:tag name="ARTICULATE_DESIGN_ID_ANIMATED TEMPLATES" val="VIGpSYTW"/>
  <p:tag name="ARTICULATE_DESIGN_ID_WELCOME SCREEN" val="lXWB5dOK"/>
  <p:tag name="ARTICULATE_DESIGN_ID_HELP" val="ngNhBJNE"/>
  <p:tag name="ARTICULATE_DESIGN_ID_ASSESMENT" val="ZA8K3uRw"/>
  <p:tag name="ARTICULATE_DESIGN_ID_1_WELCOME SCREEN" val="nVRrf5Rt"/>
  <p:tag name="ARTICULATE_REFERENCE_ID" val="ea01b4dd-d396-415a-9361-36083df13714"/>
  <p:tag name="ARTICULATE_DESIGN_ID_GRAPHICS TO COPY" val="CkLKhYJR"/>
  <p:tag name="TAG_BACKING_FORM_KEY" val="1249178-c:\users\dwolfram\desktop\#working#\#lms to pro-ilt#\how to lift and transport patients safely_ilt.pptx"/>
  <p:tag name="ARTICULATE_USED_PAGE_ORIENTATION" val="1"/>
  <p:tag name="ARTICULATE_USED_PAGE_SIZE" val="1"/>
  <p:tag name="ARTICULATE_PRESENTER_VERSION" val="8"/>
  <p:tag name="ARTICULATE_DESIGN_ID_ANIMATED TEMPLATE SLIDE MASTER 1" val="geYwAGti"/>
  <p:tag name="ARTICULATE_DESIGN_ID_ANIMATED TEMPLATE 1" val="JBAvGL1e"/>
  <p:tag name="ARTICULATE_DESIGN_ID_ANIMATED TEMPLATES 2" val="vO0ZLZRZ"/>
  <p:tag name="ARTICULATE_SLIDE_THUMBNAIL_REFRESH" val="1"/>
  <p:tag name="ARTICULATE_SLIDE_COUNT" val="9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Welcome Sc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marL="0" marR="0" indent="0" algn="ctr" defTabSz="914400" rtl="0" eaLnBrk="1" fontAlgn="auto" latinLnBrk="0" hangingPunct="1">
          <a:lnSpc>
            <a:spcPct val="90000"/>
          </a:lnSpc>
          <a:spcBef>
            <a:spcPct val="0"/>
          </a:spcBef>
          <a:spcAft>
            <a:spcPts val="0"/>
          </a:spcAft>
          <a:buClrTx/>
          <a:buSzTx/>
          <a:buFontTx/>
          <a:buNone/>
          <a:tabLst/>
          <a:defRPr kumimoji="0" sz="3200" b="1" i="0" u="none" strike="noStrike" kern="120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Animated templat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Animated Templates 2">
  <a:themeElements>
    <a:clrScheme name="NavisNexGen">
      <a:dk1>
        <a:sysClr val="windowText" lastClr="000000"/>
      </a:dk1>
      <a:lt1>
        <a:sysClr val="window" lastClr="FFFFFF"/>
      </a:lt1>
      <a:dk2>
        <a:srgbClr val="D0112C"/>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0112C"/>
        </a:solidFill>
        <a:ln>
          <a:noFill/>
        </a:ln>
      </a:spPr>
      <a:bodyPr rtlCol="0" anchor="ctr"/>
      <a:lstStyle>
        <a:defPPr algn="ctr">
          <a:defRPr sz="1013"/>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NG_Storyboard_Template V1.potx" id="{FA2CFE7E-36DC-4A2C-B34A-5EDDC0194FEB}" vid="{383B6A95-52D8-43A7-8D95-D6D5E31D11C4}"/>
    </a:ext>
  </a:extLst>
</a:theme>
</file>

<file path=ppt/theme/theme4.xml><?xml version="1.0" encoding="utf-8"?>
<a:theme xmlns:a="http://schemas.openxmlformats.org/drawingml/2006/main" name="Interactive Templates">
  <a:themeElements>
    <a:clrScheme name="NavisNexGen">
      <a:dk1>
        <a:sysClr val="windowText" lastClr="000000"/>
      </a:dk1>
      <a:lt1>
        <a:sysClr val="window" lastClr="FFFFFF"/>
      </a:lt1>
      <a:dk2>
        <a:srgbClr val="D0112C"/>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Quiz">
  <a:themeElements>
    <a:clrScheme name="NavisNexGen">
      <a:dk1>
        <a:sysClr val="windowText" lastClr="000000"/>
      </a:dk1>
      <a:lt1>
        <a:sysClr val="window" lastClr="FFFFFF"/>
      </a:lt1>
      <a:dk2>
        <a:srgbClr val="D0112C"/>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raphics to COP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NG_Storyboard_Template V1</Template>
  <TotalTime>9395</TotalTime>
  <Words>8524</Words>
  <Application>Microsoft Office PowerPoint</Application>
  <PresentationFormat>On-screen Show (4:3)</PresentationFormat>
  <Paragraphs>641</Paragraphs>
  <Slides>94</Slides>
  <Notes>94</Notes>
  <HiddenSlides>0</HiddenSlides>
  <MMClips>0</MMClips>
  <ScaleCrop>false</ScaleCrop>
  <HeadingPairs>
    <vt:vector size="4" baseType="variant">
      <vt:variant>
        <vt:lpstr>Theme</vt:lpstr>
      </vt:variant>
      <vt:variant>
        <vt:i4>6</vt:i4>
      </vt:variant>
      <vt:variant>
        <vt:lpstr>Slide Titles</vt:lpstr>
      </vt:variant>
      <vt:variant>
        <vt:i4>94</vt:i4>
      </vt:variant>
    </vt:vector>
  </HeadingPairs>
  <TitlesOfParts>
    <vt:vector size="100" baseType="lpstr">
      <vt:lpstr>1_Welcome Screen</vt:lpstr>
      <vt:lpstr>Animated template 1</vt:lpstr>
      <vt:lpstr>Animated Templates 2</vt:lpstr>
      <vt:lpstr>Interactive Templates</vt:lpstr>
      <vt:lpstr>Quiz</vt:lpstr>
      <vt:lpstr>Graphics to COPY</vt:lpstr>
      <vt:lpstr>PowerPoint Presentation</vt:lpstr>
      <vt:lpstr>Fair Labor Standards Act (FLSA)―What Supervisors Need to Know</vt:lpstr>
      <vt:lpstr>Session Objectives</vt:lpstr>
      <vt:lpstr>PowerPoint Presentation</vt:lpstr>
      <vt:lpstr>The Fair Labor Standards Act is a federal law that does  not cover: </vt:lpstr>
      <vt:lpstr>The Fair Labor Standards Act is a federal law that does  not cover: </vt:lpstr>
      <vt:lpstr>Federal law requires break times.</vt:lpstr>
      <vt:lpstr>Federal law requires break times.</vt:lpstr>
      <vt:lpstr>PowerPoint Presentation</vt:lpstr>
      <vt:lpstr>PowerPoint Presentation</vt:lpstr>
      <vt:lpstr>PowerPoint Presentation</vt:lpstr>
      <vt:lpstr>PowerPoint Presentation</vt:lpstr>
      <vt:lpstr>Equal Pay</vt:lpstr>
      <vt:lpstr>PowerPoint Presentation</vt:lpstr>
      <vt:lpstr>More on Hours of Work</vt:lpstr>
      <vt:lpstr>More on Hours of Work</vt:lpstr>
      <vt:lpstr>More on Hours of Work</vt:lpstr>
      <vt:lpstr>More on Hours of Work</vt:lpstr>
      <vt:lpstr>More on Hours of Work</vt:lpstr>
      <vt:lpstr>More on Hours of Work</vt:lpstr>
      <vt:lpstr>More on Hours of Work</vt:lpstr>
      <vt:lpstr>More on Hours of Work</vt:lpstr>
      <vt:lpstr>More on Hours of Work</vt:lpstr>
      <vt:lpstr>PowerPoint Presentation</vt:lpstr>
      <vt:lpstr>By federal law, exempt status means that an employee is exempt from having to be paid by direct deposit.</vt:lpstr>
      <vt:lpstr>By federal law, exempt status means that an employee is exempt from having to be paid by direct deposit.</vt:lpstr>
      <vt:lpstr>Pay differentials within a job classification can’t be justified by:</vt:lpstr>
      <vt:lpstr>Pay differentials within a job classification can’t be justified by:</vt:lpstr>
      <vt:lpstr>A workweek doesn’t have to correspond to a calendar week.</vt:lpstr>
      <vt:lpstr>A workweek doesn’t have to correspond to a calendar week.</vt:lpstr>
      <vt:lpstr>Overtime</vt:lpstr>
      <vt:lpstr>PowerPoint Presentation</vt:lpstr>
      <vt:lpstr>PowerPoint Presentation</vt:lpstr>
      <vt:lpstr>PowerPoint Presentation</vt:lpstr>
      <vt:lpstr>PowerPoint Presentation</vt:lpstr>
      <vt:lpstr>FLSA Recordkeeping</vt:lpstr>
      <vt:lpstr>FLSA Recordkeeping</vt:lpstr>
      <vt:lpstr>FLSA Recordkeeping</vt:lpstr>
      <vt:lpstr>FLSA Recordkeeping</vt:lpstr>
      <vt:lpstr>FLSA Recordkeeping</vt:lpstr>
      <vt:lpstr>PowerPoint Presentation</vt:lpstr>
      <vt:lpstr>It’s never OK for a private employer to give comp time instead of paying overtime.</vt:lpstr>
      <vt:lpstr>It’s never OK for a private employer to give comp time instead of paying overtime.</vt:lpstr>
      <vt:lpstr>Under the FLSA, sleep time must be paid:</vt:lpstr>
      <vt:lpstr>Under the FLSA, sleep time must be paid:</vt:lpstr>
      <vt:lpstr>Two or more workweeks can be averaged for the purpose of calculating overtime.</vt:lpstr>
      <vt:lpstr>Two or more workweeks can be averaged for the purpose of calculating overtime.</vt:lpstr>
      <vt:lpstr>Review</vt:lpstr>
      <vt:lpstr>PowerPoint Presentation</vt:lpstr>
      <vt:lpstr>PowerPoint Presentation</vt:lpstr>
      <vt:lpstr>PowerPoint Presentation</vt:lpstr>
      <vt:lpstr>Executive Definitions</vt:lpstr>
      <vt:lpstr>Executive Definitions</vt:lpstr>
      <vt:lpstr>Executive Definitions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Computer Exemption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Employee preference has nothing to do with exempt vs. nonexempt status.</vt:lpstr>
      <vt:lpstr>Employee preference has nothing to do with exempt vs. nonexempt status.</vt:lpstr>
      <vt:lpstr>All employees should start out as exempt until you can prove it’s appropriate for them to be nonexempt.</vt:lpstr>
      <vt:lpstr>All employees should start out as exempt until you can prove it’s appropriate for them to be nonexempt.</vt:lpstr>
      <vt:lpstr>When considering exempt status, it’s key to look at what the employee actually does day to day instead of simply considering the job title.</vt:lpstr>
      <vt:lpstr>When considering exempt status, it’s key to look at what the employee actually does day to day instead of simply considering the job title.</vt:lpstr>
      <vt:lpstr>All salaried employees are exempt.</vt:lpstr>
      <vt:lpstr>All salaried employees are exempt.</vt:lpstr>
      <vt:lpstr>Deductions from Pay</vt:lpstr>
      <vt:lpstr>Deductions from Pay</vt:lpstr>
      <vt:lpstr>PowerPoint Presentation</vt:lpstr>
      <vt:lpstr>PowerPoint Presentation</vt:lpstr>
      <vt:lpstr>PowerPoint Presentation</vt:lpstr>
      <vt:lpstr>PowerPoint Presentation</vt:lpstr>
      <vt:lpstr>PowerPoint Presentation</vt:lpstr>
      <vt:lpstr>What Have You Learned?</vt:lpstr>
      <vt:lpstr>Child Labor Laws</vt:lpstr>
      <vt:lpstr>Work Restrictions</vt:lpstr>
      <vt:lpstr>Work Hours for Minors</vt:lpstr>
      <vt:lpstr>PowerPoint Presentation</vt:lpstr>
      <vt:lpstr>Key Points to Remember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yusuf.rangwala</dc:creator>
  <cp:lastModifiedBy>HP Touch</cp:lastModifiedBy>
  <cp:revision>1591</cp:revision>
  <cp:lastPrinted>2018-08-28T13:52:42Z</cp:lastPrinted>
  <dcterms:created xsi:type="dcterms:W3CDTF">2018-04-17T06:59:32Z</dcterms:created>
  <dcterms:modified xsi:type="dcterms:W3CDTF">2019-02-16T18:17:35Z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Presentation1</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6C2A8DE9-C001-4F0A-91CD-333632AA43B5</vt:lpwstr>
  </property>
  <property fmtid="{D5CDD505-2E9C-101B-9397-08002B2CF9AE}" pid="6" name="ArticulateProjectFull">
    <vt:lpwstr>C:\Users\RMaclachlan\Desktop\PRESENT WORKING\FLSA_Supervisors NEXGEN\ILT\FLSA Supv_ILT.ppta</vt:lpwstr>
  </property>
</Properties>
</file>